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0" r:id="rId1"/>
  </p:sldMasterIdLst>
  <p:notesMasterIdLst>
    <p:notesMasterId r:id="rId17"/>
  </p:notesMasterIdLst>
  <p:sldIdLst>
    <p:sldId id="256" r:id="rId2"/>
    <p:sldId id="257" r:id="rId3"/>
    <p:sldId id="271" r:id="rId4"/>
    <p:sldId id="270" r:id="rId5"/>
    <p:sldId id="272" r:id="rId6"/>
    <p:sldId id="267" r:id="rId7"/>
    <p:sldId id="259" r:id="rId8"/>
    <p:sldId id="260" r:id="rId9"/>
    <p:sldId id="273" r:id="rId10"/>
    <p:sldId id="262" r:id="rId11"/>
    <p:sldId id="263" r:id="rId12"/>
    <p:sldId id="268" r:id="rId13"/>
    <p:sldId id="264" r:id="rId14"/>
    <p:sldId id="269" r:id="rId15"/>
    <p:sldId id="265" r:id="rId16"/>
  </p:sldIdLst>
  <p:sldSz cx="14630400" cy="8229600"/>
  <p:notesSz cx="8229600" cy="14630400"/>
  <p:embeddedFontLst>
    <p:embeddedFont>
      <p:font typeface="Nunito Semi Bold" panose="020B0604020202020204" charset="0"/>
      <p:regular r:id="rId18"/>
    </p:embeddedFont>
    <p:embeddedFont>
      <p:font typeface="PT Sans" panose="020B0503020203020204" pitchFamily="34" charset="0"/>
      <p:regular r:id="rId19"/>
      <p:bold r:id="rId20"/>
    </p:embeddedFont>
    <p:embeddedFont>
      <p:font typeface="PT Sans Bold" panose="020B0703020203020204" pitchFamily="34" charset="0"/>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7C81DADF-B75F-A741-A505-293D7FEEA782}" type="datetimeFigureOut">
              <a:rPr lang="en-US" smtClean="0"/>
              <a:t>11/13/2024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988FB612-2273-5B4B-A23C-8773C3C70C3B}" type="slidenum">
              <a:rPr lang="en-US" smtClean="0"/>
              <a:t>‹#›</a:t>
            </a:fld>
            <a:endParaRPr lang="en-US"/>
          </a:p>
        </p:txBody>
      </p:sp>
    </p:spTree>
    <p:extLst>
      <p:ext uri="{BB962C8B-B14F-4D97-AF65-F5344CB8AC3E}">
        <p14:creationId xmlns:p14="http://schemas.microsoft.com/office/powerpoint/2010/main" val="3558625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781D9-B0E6-2A7B-A9B2-FDA35890541D}"/>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IN"/>
          </a:p>
        </p:txBody>
      </p:sp>
      <p:sp>
        <p:nvSpPr>
          <p:cNvPr id="3" name="Subtitle 2">
            <a:extLst>
              <a:ext uri="{FF2B5EF4-FFF2-40B4-BE49-F238E27FC236}">
                <a16:creationId xmlns:a16="http://schemas.microsoft.com/office/drawing/2014/main" id="{5FA9B3D3-B107-560F-10F4-75AF2B32A459}"/>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E2DF162-E065-A48C-E913-0F281351CFAA}"/>
              </a:ext>
            </a:extLst>
          </p:cNvPr>
          <p:cNvSpPr>
            <a:spLocks noGrp="1"/>
          </p:cNvSpPr>
          <p:nvPr>
            <p:ph type="dt" sz="half" idx="10"/>
          </p:nvPr>
        </p:nvSpPr>
        <p:spPr/>
        <p:txBody>
          <a:bodyPr/>
          <a:lstStyle/>
          <a:p>
            <a:fld id="{9C5F342C-3707-4548-BF7A-15B2D4EC25B8}" type="datetimeFigureOut">
              <a:rPr lang="en-IN" smtClean="0"/>
              <a:t>13-11-2024</a:t>
            </a:fld>
            <a:endParaRPr lang="en-IN"/>
          </a:p>
        </p:txBody>
      </p:sp>
      <p:sp>
        <p:nvSpPr>
          <p:cNvPr id="5" name="Footer Placeholder 4">
            <a:extLst>
              <a:ext uri="{FF2B5EF4-FFF2-40B4-BE49-F238E27FC236}">
                <a16:creationId xmlns:a16="http://schemas.microsoft.com/office/drawing/2014/main" id="{86010FCF-A5D4-280E-1A97-D9D3E82457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FB70EA8-1F2C-AAD5-961B-5FD272AD93DA}"/>
              </a:ext>
            </a:extLst>
          </p:cNvPr>
          <p:cNvSpPr>
            <a:spLocks noGrp="1"/>
          </p:cNvSpPr>
          <p:nvPr>
            <p:ph type="sldNum" sz="quarter" idx="12"/>
          </p:nvPr>
        </p:nvSpPr>
        <p:spPr/>
        <p:txBody>
          <a:bodyPr/>
          <a:lstStyle/>
          <a:p>
            <a:fld id="{C3B5FCC4-E3BC-4CE1-8238-E25778FC9964}" type="slidenum">
              <a:rPr lang="en-IN" smtClean="0"/>
              <a:t>‹#›</a:t>
            </a:fld>
            <a:endParaRPr lang="en-IN"/>
          </a:p>
        </p:txBody>
      </p:sp>
    </p:spTree>
    <p:extLst>
      <p:ext uri="{BB962C8B-B14F-4D97-AF65-F5344CB8AC3E}">
        <p14:creationId xmlns:p14="http://schemas.microsoft.com/office/powerpoint/2010/main" val="112589578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3995D-A8AC-B451-8D39-7126F79169A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677FD82-5454-AF7B-1E6D-7C3804BA182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0177B00-7B70-162E-AB88-4C260C9E92D4}"/>
              </a:ext>
            </a:extLst>
          </p:cNvPr>
          <p:cNvSpPr>
            <a:spLocks noGrp="1"/>
          </p:cNvSpPr>
          <p:nvPr>
            <p:ph type="dt" sz="half" idx="10"/>
          </p:nvPr>
        </p:nvSpPr>
        <p:spPr/>
        <p:txBody>
          <a:bodyPr/>
          <a:lstStyle/>
          <a:p>
            <a:fld id="{9C5F342C-3707-4548-BF7A-15B2D4EC25B8}" type="datetimeFigureOut">
              <a:rPr lang="en-IN" smtClean="0"/>
              <a:t>13-11-2024</a:t>
            </a:fld>
            <a:endParaRPr lang="en-IN"/>
          </a:p>
        </p:txBody>
      </p:sp>
      <p:sp>
        <p:nvSpPr>
          <p:cNvPr id="5" name="Footer Placeholder 4">
            <a:extLst>
              <a:ext uri="{FF2B5EF4-FFF2-40B4-BE49-F238E27FC236}">
                <a16:creationId xmlns:a16="http://schemas.microsoft.com/office/drawing/2014/main" id="{9667070A-4A48-3209-02D3-03EE5ABA8A1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AC1353-4D54-9D53-C129-35A6B364E79E}"/>
              </a:ext>
            </a:extLst>
          </p:cNvPr>
          <p:cNvSpPr>
            <a:spLocks noGrp="1"/>
          </p:cNvSpPr>
          <p:nvPr>
            <p:ph type="sldNum" sz="quarter" idx="12"/>
          </p:nvPr>
        </p:nvSpPr>
        <p:spPr/>
        <p:txBody>
          <a:bodyPr/>
          <a:lstStyle/>
          <a:p>
            <a:fld id="{C3B5FCC4-E3BC-4CE1-8238-E25778FC9964}" type="slidenum">
              <a:rPr lang="en-IN" smtClean="0"/>
              <a:t>‹#›</a:t>
            </a:fld>
            <a:endParaRPr lang="en-IN"/>
          </a:p>
        </p:txBody>
      </p:sp>
    </p:spTree>
    <p:extLst>
      <p:ext uri="{BB962C8B-B14F-4D97-AF65-F5344CB8AC3E}">
        <p14:creationId xmlns:p14="http://schemas.microsoft.com/office/powerpoint/2010/main" val="260496020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5B2FBF-C6E8-E660-F015-165359E0E32D}"/>
              </a:ext>
            </a:extLst>
          </p:cNvPr>
          <p:cNvSpPr>
            <a:spLocks noGrp="1"/>
          </p:cNvSpPr>
          <p:nvPr>
            <p:ph type="title" orient="vert"/>
          </p:nvPr>
        </p:nvSpPr>
        <p:spPr>
          <a:xfrm>
            <a:off x="10469880" y="438150"/>
            <a:ext cx="3154680" cy="6974206"/>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6F16F81-8665-A270-31CC-CB4ACB29961B}"/>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9863482-04B2-DCFE-FAA9-7475876172FA}"/>
              </a:ext>
            </a:extLst>
          </p:cNvPr>
          <p:cNvSpPr>
            <a:spLocks noGrp="1"/>
          </p:cNvSpPr>
          <p:nvPr>
            <p:ph type="dt" sz="half" idx="10"/>
          </p:nvPr>
        </p:nvSpPr>
        <p:spPr/>
        <p:txBody>
          <a:bodyPr/>
          <a:lstStyle/>
          <a:p>
            <a:fld id="{9C5F342C-3707-4548-BF7A-15B2D4EC25B8}" type="datetimeFigureOut">
              <a:rPr lang="en-IN" smtClean="0"/>
              <a:t>13-11-2024</a:t>
            </a:fld>
            <a:endParaRPr lang="en-IN"/>
          </a:p>
        </p:txBody>
      </p:sp>
      <p:sp>
        <p:nvSpPr>
          <p:cNvPr id="5" name="Footer Placeholder 4">
            <a:extLst>
              <a:ext uri="{FF2B5EF4-FFF2-40B4-BE49-F238E27FC236}">
                <a16:creationId xmlns:a16="http://schemas.microsoft.com/office/drawing/2014/main" id="{A09196F5-8A8C-08FF-69E0-AEE5699B10D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F2205E1-3578-4CFA-EC10-5B037D0A0AF6}"/>
              </a:ext>
            </a:extLst>
          </p:cNvPr>
          <p:cNvSpPr>
            <a:spLocks noGrp="1"/>
          </p:cNvSpPr>
          <p:nvPr>
            <p:ph type="sldNum" sz="quarter" idx="12"/>
          </p:nvPr>
        </p:nvSpPr>
        <p:spPr/>
        <p:txBody>
          <a:bodyPr/>
          <a:lstStyle/>
          <a:p>
            <a:fld id="{C3B5FCC4-E3BC-4CE1-8238-E25778FC9964}" type="slidenum">
              <a:rPr lang="en-IN" smtClean="0"/>
              <a:t>‹#›</a:t>
            </a:fld>
            <a:endParaRPr lang="en-IN"/>
          </a:p>
        </p:txBody>
      </p:sp>
    </p:spTree>
    <p:extLst>
      <p:ext uri="{BB962C8B-B14F-4D97-AF65-F5344CB8AC3E}">
        <p14:creationId xmlns:p14="http://schemas.microsoft.com/office/powerpoint/2010/main" val="426713831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21052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56480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43968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87498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95404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163841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553212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2128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B8216-9E6C-42F1-E952-A77EFEC50C8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2037A5E-C072-2675-C57F-5CABDE0F45A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06F575-2646-1744-6372-B8AD9E4DD976}"/>
              </a:ext>
            </a:extLst>
          </p:cNvPr>
          <p:cNvSpPr>
            <a:spLocks noGrp="1"/>
          </p:cNvSpPr>
          <p:nvPr>
            <p:ph type="dt" sz="half" idx="10"/>
          </p:nvPr>
        </p:nvSpPr>
        <p:spPr/>
        <p:txBody>
          <a:bodyPr/>
          <a:lstStyle/>
          <a:p>
            <a:fld id="{9C5F342C-3707-4548-BF7A-15B2D4EC25B8}" type="datetimeFigureOut">
              <a:rPr lang="en-IN" smtClean="0"/>
              <a:t>13-11-2024</a:t>
            </a:fld>
            <a:endParaRPr lang="en-IN"/>
          </a:p>
        </p:txBody>
      </p:sp>
      <p:sp>
        <p:nvSpPr>
          <p:cNvPr id="5" name="Footer Placeholder 4">
            <a:extLst>
              <a:ext uri="{FF2B5EF4-FFF2-40B4-BE49-F238E27FC236}">
                <a16:creationId xmlns:a16="http://schemas.microsoft.com/office/drawing/2014/main" id="{107DEB0A-BE33-1224-D4A6-9097DA43611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08481B-59DF-36FA-2DE3-565EF34D7C21}"/>
              </a:ext>
            </a:extLst>
          </p:cNvPr>
          <p:cNvSpPr>
            <a:spLocks noGrp="1"/>
          </p:cNvSpPr>
          <p:nvPr>
            <p:ph type="sldNum" sz="quarter" idx="12"/>
          </p:nvPr>
        </p:nvSpPr>
        <p:spPr/>
        <p:txBody>
          <a:bodyPr/>
          <a:lstStyle/>
          <a:p>
            <a:fld id="{C3B5FCC4-E3BC-4CE1-8238-E25778FC9964}" type="slidenum">
              <a:rPr lang="en-IN" smtClean="0"/>
              <a:t>‹#›</a:t>
            </a:fld>
            <a:endParaRPr lang="en-IN"/>
          </a:p>
        </p:txBody>
      </p:sp>
    </p:spTree>
    <p:extLst>
      <p:ext uri="{BB962C8B-B14F-4D97-AF65-F5344CB8AC3E}">
        <p14:creationId xmlns:p14="http://schemas.microsoft.com/office/powerpoint/2010/main" val="37169168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20553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F1907-DAD1-127C-6496-A8702421CAAF}"/>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EA15F63-CD44-50F1-24D6-BC91FE434056}"/>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FE7E2A-1421-1BEC-39DE-A2B2B31D7109}"/>
              </a:ext>
            </a:extLst>
          </p:cNvPr>
          <p:cNvSpPr>
            <a:spLocks noGrp="1"/>
          </p:cNvSpPr>
          <p:nvPr>
            <p:ph type="dt" sz="half" idx="10"/>
          </p:nvPr>
        </p:nvSpPr>
        <p:spPr/>
        <p:txBody>
          <a:bodyPr/>
          <a:lstStyle/>
          <a:p>
            <a:fld id="{9C5F342C-3707-4548-BF7A-15B2D4EC25B8}" type="datetimeFigureOut">
              <a:rPr lang="en-IN" smtClean="0"/>
              <a:t>13-11-2024</a:t>
            </a:fld>
            <a:endParaRPr lang="en-IN"/>
          </a:p>
        </p:txBody>
      </p:sp>
      <p:sp>
        <p:nvSpPr>
          <p:cNvPr id="5" name="Footer Placeholder 4">
            <a:extLst>
              <a:ext uri="{FF2B5EF4-FFF2-40B4-BE49-F238E27FC236}">
                <a16:creationId xmlns:a16="http://schemas.microsoft.com/office/drawing/2014/main" id="{C47B80D2-577E-DADC-EE0E-A9272260EF9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FACFA4-D2C0-C34D-0683-7E38DB90AA44}"/>
              </a:ext>
            </a:extLst>
          </p:cNvPr>
          <p:cNvSpPr>
            <a:spLocks noGrp="1"/>
          </p:cNvSpPr>
          <p:nvPr>
            <p:ph type="sldNum" sz="quarter" idx="12"/>
          </p:nvPr>
        </p:nvSpPr>
        <p:spPr/>
        <p:txBody>
          <a:bodyPr/>
          <a:lstStyle/>
          <a:p>
            <a:fld id="{C3B5FCC4-E3BC-4CE1-8238-E25778FC9964}" type="slidenum">
              <a:rPr lang="en-IN" smtClean="0"/>
              <a:t>‹#›</a:t>
            </a:fld>
            <a:endParaRPr lang="en-IN"/>
          </a:p>
        </p:txBody>
      </p:sp>
    </p:spTree>
    <p:extLst>
      <p:ext uri="{BB962C8B-B14F-4D97-AF65-F5344CB8AC3E}">
        <p14:creationId xmlns:p14="http://schemas.microsoft.com/office/powerpoint/2010/main" val="101742480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73860-102D-6285-C4E4-177DE8D1463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823F2BA-C688-EFBE-BD9F-D0FF3DFA1F23}"/>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EF95390-B5EE-4494-B079-BC7A9335BBFB}"/>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4DA855B-3AA5-26F2-E07B-BE7091C9B416}"/>
              </a:ext>
            </a:extLst>
          </p:cNvPr>
          <p:cNvSpPr>
            <a:spLocks noGrp="1"/>
          </p:cNvSpPr>
          <p:nvPr>
            <p:ph type="dt" sz="half" idx="10"/>
          </p:nvPr>
        </p:nvSpPr>
        <p:spPr/>
        <p:txBody>
          <a:bodyPr/>
          <a:lstStyle/>
          <a:p>
            <a:fld id="{9C5F342C-3707-4548-BF7A-15B2D4EC25B8}" type="datetimeFigureOut">
              <a:rPr lang="en-IN" smtClean="0"/>
              <a:t>13-11-2024</a:t>
            </a:fld>
            <a:endParaRPr lang="en-IN"/>
          </a:p>
        </p:txBody>
      </p:sp>
      <p:sp>
        <p:nvSpPr>
          <p:cNvPr id="6" name="Footer Placeholder 5">
            <a:extLst>
              <a:ext uri="{FF2B5EF4-FFF2-40B4-BE49-F238E27FC236}">
                <a16:creationId xmlns:a16="http://schemas.microsoft.com/office/drawing/2014/main" id="{0AFBBC43-0327-7772-1BEE-7811C0F4F88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817CAC1-82A5-9483-6EB6-CC03DB49E4C4}"/>
              </a:ext>
            </a:extLst>
          </p:cNvPr>
          <p:cNvSpPr>
            <a:spLocks noGrp="1"/>
          </p:cNvSpPr>
          <p:nvPr>
            <p:ph type="sldNum" sz="quarter" idx="12"/>
          </p:nvPr>
        </p:nvSpPr>
        <p:spPr/>
        <p:txBody>
          <a:bodyPr/>
          <a:lstStyle/>
          <a:p>
            <a:fld id="{C3B5FCC4-E3BC-4CE1-8238-E25778FC9964}" type="slidenum">
              <a:rPr lang="en-IN" smtClean="0"/>
              <a:t>‹#›</a:t>
            </a:fld>
            <a:endParaRPr lang="en-IN"/>
          </a:p>
        </p:txBody>
      </p:sp>
    </p:spTree>
    <p:extLst>
      <p:ext uri="{BB962C8B-B14F-4D97-AF65-F5344CB8AC3E}">
        <p14:creationId xmlns:p14="http://schemas.microsoft.com/office/powerpoint/2010/main" val="229551235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267BD-BD3D-2C48-A973-A2ADAFFE37B4}"/>
              </a:ext>
            </a:extLst>
          </p:cNvPr>
          <p:cNvSpPr>
            <a:spLocks noGrp="1"/>
          </p:cNvSpPr>
          <p:nvPr>
            <p:ph type="title"/>
          </p:nvPr>
        </p:nvSpPr>
        <p:spPr>
          <a:xfrm>
            <a:off x="1007746" y="438150"/>
            <a:ext cx="12618720" cy="1590676"/>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EB9300B-E97C-530E-D2E5-C777F4598449}"/>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F1B7A6FC-2C62-9D9E-E39E-AA124D34088C}"/>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DA23280-8178-8AEA-0E21-F52DE1231EE9}"/>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4E96858F-444F-769C-B26F-862D34C79E43}"/>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B0A1BD5-9CF4-F0EE-0F4B-D19079FDBC61}"/>
              </a:ext>
            </a:extLst>
          </p:cNvPr>
          <p:cNvSpPr>
            <a:spLocks noGrp="1"/>
          </p:cNvSpPr>
          <p:nvPr>
            <p:ph type="dt" sz="half" idx="10"/>
          </p:nvPr>
        </p:nvSpPr>
        <p:spPr/>
        <p:txBody>
          <a:bodyPr/>
          <a:lstStyle/>
          <a:p>
            <a:fld id="{9C5F342C-3707-4548-BF7A-15B2D4EC25B8}" type="datetimeFigureOut">
              <a:rPr lang="en-IN" smtClean="0"/>
              <a:t>13-11-2024</a:t>
            </a:fld>
            <a:endParaRPr lang="en-IN"/>
          </a:p>
        </p:txBody>
      </p:sp>
      <p:sp>
        <p:nvSpPr>
          <p:cNvPr id="8" name="Footer Placeholder 7">
            <a:extLst>
              <a:ext uri="{FF2B5EF4-FFF2-40B4-BE49-F238E27FC236}">
                <a16:creationId xmlns:a16="http://schemas.microsoft.com/office/drawing/2014/main" id="{AF732CBD-8CA8-2D3B-3182-0EA340213CD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83C348D-EDDD-3ED4-FDD5-A9D025D4E78F}"/>
              </a:ext>
            </a:extLst>
          </p:cNvPr>
          <p:cNvSpPr>
            <a:spLocks noGrp="1"/>
          </p:cNvSpPr>
          <p:nvPr>
            <p:ph type="sldNum" sz="quarter" idx="12"/>
          </p:nvPr>
        </p:nvSpPr>
        <p:spPr/>
        <p:txBody>
          <a:bodyPr/>
          <a:lstStyle/>
          <a:p>
            <a:fld id="{C3B5FCC4-E3BC-4CE1-8238-E25778FC9964}" type="slidenum">
              <a:rPr lang="en-IN" smtClean="0"/>
              <a:t>‹#›</a:t>
            </a:fld>
            <a:endParaRPr lang="en-IN"/>
          </a:p>
        </p:txBody>
      </p:sp>
    </p:spTree>
    <p:extLst>
      <p:ext uri="{BB962C8B-B14F-4D97-AF65-F5344CB8AC3E}">
        <p14:creationId xmlns:p14="http://schemas.microsoft.com/office/powerpoint/2010/main" val="219844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F3025-1813-6853-1505-6C4876D86CA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D0EFC7F-E580-4A1F-862B-B32D333520AC}"/>
              </a:ext>
            </a:extLst>
          </p:cNvPr>
          <p:cNvSpPr>
            <a:spLocks noGrp="1"/>
          </p:cNvSpPr>
          <p:nvPr>
            <p:ph type="dt" sz="half" idx="10"/>
          </p:nvPr>
        </p:nvSpPr>
        <p:spPr/>
        <p:txBody>
          <a:bodyPr/>
          <a:lstStyle/>
          <a:p>
            <a:fld id="{9C5F342C-3707-4548-BF7A-15B2D4EC25B8}" type="datetimeFigureOut">
              <a:rPr lang="en-IN" smtClean="0"/>
              <a:t>13-11-2024</a:t>
            </a:fld>
            <a:endParaRPr lang="en-IN"/>
          </a:p>
        </p:txBody>
      </p:sp>
      <p:sp>
        <p:nvSpPr>
          <p:cNvPr id="4" name="Footer Placeholder 3">
            <a:extLst>
              <a:ext uri="{FF2B5EF4-FFF2-40B4-BE49-F238E27FC236}">
                <a16:creationId xmlns:a16="http://schemas.microsoft.com/office/drawing/2014/main" id="{8B819896-8AAB-BADC-8F03-AA305A1E530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301687F-35F1-8605-0210-E6E00555716F}"/>
              </a:ext>
            </a:extLst>
          </p:cNvPr>
          <p:cNvSpPr>
            <a:spLocks noGrp="1"/>
          </p:cNvSpPr>
          <p:nvPr>
            <p:ph type="sldNum" sz="quarter" idx="12"/>
          </p:nvPr>
        </p:nvSpPr>
        <p:spPr/>
        <p:txBody>
          <a:bodyPr/>
          <a:lstStyle/>
          <a:p>
            <a:fld id="{C3B5FCC4-E3BC-4CE1-8238-E25778FC9964}" type="slidenum">
              <a:rPr lang="en-IN" smtClean="0"/>
              <a:t>‹#›</a:t>
            </a:fld>
            <a:endParaRPr lang="en-IN"/>
          </a:p>
        </p:txBody>
      </p:sp>
    </p:spTree>
    <p:extLst>
      <p:ext uri="{BB962C8B-B14F-4D97-AF65-F5344CB8AC3E}">
        <p14:creationId xmlns:p14="http://schemas.microsoft.com/office/powerpoint/2010/main" val="129685892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46A148-7D56-482D-F3B5-235F703353F9}"/>
              </a:ext>
            </a:extLst>
          </p:cNvPr>
          <p:cNvSpPr>
            <a:spLocks noGrp="1"/>
          </p:cNvSpPr>
          <p:nvPr>
            <p:ph type="dt" sz="half" idx="10"/>
          </p:nvPr>
        </p:nvSpPr>
        <p:spPr/>
        <p:txBody>
          <a:bodyPr/>
          <a:lstStyle/>
          <a:p>
            <a:fld id="{9C5F342C-3707-4548-BF7A-15B2D4EC25B8}" type="datetimeFigureOut">
              <a:rPr lang="en-IN" smtClean="0"/>
              <a:t>13-11-2024</a:t>
            </a:fld>
            <a:endParaRPr lang="en-IN"/>
          </a:p>
        </p:txBody>
      </p:sp>
      <p:sp>
        <p:nvSpPr>
          <p:cNvPr id="3" name="Footer Placeholder 2">
            <a:extLst>
              <a:ext uri="{FF2B5EF4-FFF2-40B4-BE49-F238E27FC236}">
                <a16:creationId xmlns:a16="http://schemas.microsoft.com/office/drawing/2014/main" id="{08E59E7B-C098-8F0B-C8C0-994880E7E2C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516329F-3BF6-ADA1-0C9C-1E3725638259}"/>
              </a:ext>
            </a:extLst>
          </p:cNvPr>
          <p:cNvSpPr>
            <a:spLocks noGrp="1"/>
          </p:cNvSpPr>
          <p:nvPr>
            <p:ph type="sldNum" sz="quarter" idx="12"/>
          </p:nvPr>
        </p:nvSpPr>
        <p:spPr/>
        <p:txBody>
          <a:bodyPr/>
          <a:lstStyle/>
          <a:p>
            <a:fld id="{C3B5FCC4-E3BC-4CE1-8238-E25778FC9964}" type="slidenum">
              <a:rPr lang="en-IN" smtClean="0"/>
              <a:t>‹#›</a:t>
            </a:fld>
            <a:endParaRPr lang="en-IN"/>
          </a:p>
        </p:txBody>
      </p:sp>
    </p:spTree>
    <p:extLst>
      <p:ext uri="{BB962C8B-B14F-4D97-AF65-F5344CB8AC3E}">
        <p14:creationId xmlns:p14="http://schemas.microsoft.com/office/powerpoint/2010/main" val="101690171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0777E-7929-DA3D-3878-D8857B2134C2}"/>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6D4871D-401A-CE62-460A-442E8CC063D9}"/>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38DF5E4-4F58-D5F8-70A2-8737F6848A3C}"/>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2B531C42-A0F7-3D1B-2F5B-9F42B3AA1814}"/>
              </a:ext>
            </a:extLst>
          </p:cNvPr>
          <p:cNvSpPr>
            <a:spLocks noGrp="1"/>
          </p:cNvSpPr>
          <p:nvPr>
            <p:ph type="dt" sz="half" idx="10"/>
          </p:nvPr>
        </p:nvSpPr>
        <p:spPr/>
        <p:txBody>
          <a:bodyPr/>
          <a:lstStyle/>
          <a:p>
            <a:fld id="{9C5F342C-3707-4548-BF7A-15B2D4EC25B8}" type="datetimeFigureOut">
              <a:rPr lang="en-IN" smtClean="0"/>
              <a:t>13-11-2024</a:t>
            </a:fld>
            <a:endParaRPr lang="en-IN"/>
          </a:p>
        </p:txBody>
      </p:sp>
      <p:sp>
        <p:nvSpPr>
          <p:cNvPr id="6" name="Footer Placeholder 5">
            <a:extLst>
              <a:ext uri="{FF2B5EF4-FFF2-40B4-BE49-F238E27FC236}">
                <a16:creationId xmlns:a16="http://schemas.microsoft.com/office/drawing/2014/main" id="{2DE41DD2-4535-7279-A213-BF51680CF3E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3E422C9-7F3D-97C2-7750-90A021C6A3A9}"/>
              </a:ext>
            </a:extLst>
          </p:cNvPr>
          <p:cNvSpPr>
            <a:spLocks noGrp="1"/>
          </p:cNvSpPr>
          <p:nvPr>
            <p:ph type="sldNum" sz="quarter" idx="12"/>
          </p:nvPr>
        </p:nvSpPr>
        <p:spPr/>
        <p:txBody>
          <a:bodyPr/>
          <a:lstStyle/>
          <a:p>
            <a:fld id="{C3B5FCC4-E3BC-4CE1-8238-E25778FC9964}" type="slidenum">
              <a:rPr lang="en-IN" smtClean="0"/>
              <a:t>‹#›</a:t>
            </a:fld>
            <a:endParaRPr lang="en-IN"/>
          </a:p>
        </p:txBody>
      </p:sp>
    </p:spTree>
    <p:extLst>
      <p:ext uri="{BB962C8B-B14F-4D97-AF65-F5344CB8AC3E}">
        <p14:creationId xmlns:p14="http://schemas.microsoft.com/office/powerpoint/2010/main" val="213512573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C0724-E77A-0FCA-0D41-9F6EDA533114}"/>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5C48602-047C-EA4A-A6E6-F1F9738BCFD0}"/>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IN"/>
          </a:p>
        </p:txBody>
      </p:sp>
      <p:sp>
        <p:nvSpPr>
          <p:cNvPr id="4" name="Text Placeholder 3">
            <a:extLst>
              <a:ext uri="{FF2B5EF4-FFF2-40B4-BE49-F238E27FC236}">
                <a16:creationId xmlns:a16="http://schemas.microsoft.com/office/drawing/2014/main" id="{8073CF3D-4DDB-2E53-7753-BD8252A44D38}"/>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361F0296-C408-5C71-E8A8-F3555F7D6143}"/>
              </a:ext>
            </a:extLst>
          </p:cNvPr>
          <p:cNvSpPr>
            <a:spLocks noGrp="1"/>
          </p:cNvSpPr>
          <p:nvPr>
            <p:ph type="dt" sz="half" idx="10"/>
          </p:nvPr>
        </p:nvSpPr>
        <p:spPr/>
        <p:txBody>
          <a:bodyPr/>
          <a:lstStyle/>
          <a:p>
            <a:fld id="{9C5F342C-3707-4548-BF7A-15B2D4EC25B8}" type="datetimeFigureOut">
              <a:rPr lang="en-IN" smtClean="0"/>
              <a:t>13-11-2024</a:t>
            </a:fld>
            <a:endParaRPr lang="en-IN"/>
          </a:p>
        </p:txBody>
      </p:sp>
      <p:sp>
        <p:nvSpPr>
          <p:cNvPr id="6" name="Footer Placeholder 5">
            <a:extLst>
              <a:ext uri="{FF2B5EF4-FFF2-40B4-BE49-F238E27FC236}">
                <a16:creationId xmlns:a16="http://schemas.microsoft.com/office/drawing/2014/main" id="{BCD0320E-F5FA-BDD6-39E3-9E69F78814D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87B6AE1-F6FD-E72C-6856-3759254F29F0}"/>
              </a:ext>
            </a:extLst>
          </p:cNvPr>
          <p:cNvSpPr>
            <a:spLocks noGrp="1"/>
          </p:cNvSpPr>
          <p:nvPr>
            <p:ph type="sldNum" sz="quarter" idx="12"/>
          </p:nvPr>
        </p:nvSpPr>
        <p:spPr/>
        <p:txBody>
          <a:bodyPr/>
          <a:lstStyle/>
          <a:p>
            <a:fld id="{C3B5FCC4-E3BC-4CE1-8238-E25778FC9964}" type="slidenum">
              <a:rPr lang="en-IN" smtClean="0"/>
              <a:t>‹#›</a:t>
            </a:fld>
            <a:endParaRPr lang="en-IN"/>
          </a:p>
        </p:txBody>
      </p:sp>
    </p:spTree>
    <p:extLst>
      <p:ext uri="{BB962C8B-B14F-4D97-AF65-F5344CB8AC3E}">
        <p14:creationId xmlns:p14="http://schemas.microsoft.com/office/powerpoint/2010/main" val="59673275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FF215C-E4E1-FDF6-5CE0-20B80F1672BD}"/>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C70BD57-7A70-444F-6EE9-513C3D9E6714}"/>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B82DE56-6AC5-74D7-C306-003F29F4D26E}"/>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9C5F342C-3707-4548-BF7A-15B2D4EC25B8}" type="datetimeFigureOut">
              <a:rPr lang="en-IN" smtClean="0"/>
              <a:t>13-11-2024</a:t>
            </a:fld>
            <a:endParaRPr lang="en-IN"/>
          </a:p>
        </p:txBody>
      </p:sp>
      <p:sp>
        <p:nvSpPr>
          <p:cNvPr id="5" name="Footer Placeholder 4">
            <a:extLst>
              <a:ext uri="{FF2B5EF4-FFF2-40B4-BE49-F238E27FC236}">
                <a16:creationId xmlns:a16="http://schemas.microsoft.com/office/drawing/2014/main" id="{160DF611-1CA8-30C1-2DDF-A19C720254A9}"/>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115603B-8AEA-9911-C1C9-D961AE3F1DB2}"/>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C3B5FCC4-E3BC-4CE1-8238-E25778FC9964}" type="slidenum">
              <a:rPr lang="en-IN" smtClean="0"/>
              <a:t>‹#›</a:t>
            </a:fld>
            <a:endParaRPr lang="en-IN"/>
          </a:p>
        </p:txBody>
      </p:sp>
    </p:spTree>
    <p:extLst>
      <p:ext uri="{BB962C8B-B14F-4D97-AF65-F5344CB8AC3E}">
        <p14:creationId xmlns:p14="http://schemas.microsoft.com/office/powerpoint/2010/main" val="42597419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8" r:id="rId17"/>
    <p:sldLayoutId id="2147483679" r:id="rId18"/>
    <p:sldLayoutId id="2147483680" r:id="rId19"/>
    <p:sldLayoutId id="2147483681" r:id="rId20"/>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19.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8.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339459"/>
            <a:ext cx="7468553" cy="971550"/>
          </a:xfrm>
          <a:prstGeom prst="rect">
            <a:avLst/>
          </a:prstGeom>
          <a:noFill/>
          <a:ln/>
        </p:spPr>
        <p:txBody>
          <a:bodyPr wrap="none" lIns="0" tIns="0" rIns="0" bIns="0" rtlCol="0" anchor="t"/>
          <a:lstStyle/>
          <a:p>
            <a:pPr marL="0" indent="0">
              <a:lnSpc>
                <a:spcPts val="7650"/>
              </a:lnSpc>
              <a:buNone/>
            </a:pPr>
            <a:r>
              <a:rPr lang="en-US" sz="6100" dirty="0">
                <a:solidFill>
                  <a:srgbClr val="00002E"/>
                </a:solidFill>
                <a:latin typeface="Nunito Semi Bold" pitchFamily="34" charset="0"/>
                <a:ea typeface="Nunito Semi Bold" pitchFamily="34" charset="-122"/>
                <a:cs typeface="Nunito Semi Bold" pitchFamily="34" charset="-120"/>
              </a:rPr>
              <a:t>DevOpsCodeSmith</a:t>
            </a:r>
            <a:endParaRPr lang="en-US" sz="6100" dirty="0"/>
          </a:p>
        </p:txBody>
      </p:sp>
      <p:sp>
        <p:nvSpPr>
          <p:cNvPr id="4" name="Text 1"/>
          <p:cNvSpPr/>
          <p:nvPr/>
        </p:nvSpPr>
        <p:spPr>
          <a:xfrm>
            <a:off x="837724" y="3669982"/>
            <a:ext cx="7468553" cy="1532096"/>
          </a:xfrm>
          <a:prstGeom prst="rect">
            <a:avLst/>
          </a:prstGeom>
          <a:noFill/>
          <a:ln/>
        </p:spPr>
        <p:txBody>
          <a:bodyPr wrap="squar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DevOpsCodeSmith is a groundbreaking AI-powered coding solution that combines intelligent code generation, multilingual text processing, and seamless CI/CD integration. This innovative platform empowers developers to write code more efficiently and effectively.</a:t>
            </a:r>
            <a:endParaRPr lang="en-US" sz="1850" dirty="0"/>
          </a:p>
        </p:txBody>
      </p:sp>
      <p:sp>
        <p:nvSpPr>
          <p:cNvPr id="6" name="Text 3"/>
          <p:cNvSpPr/>
          <p:nvPr/>
        </p:nvSpPr>
        <p:spPr>
          <a:xfrm>
            <a:off x="970478" y="5631775"/>
            <a:ext cx="117396" cy="97512"/>
          </a:xfrm>
          <a:prstGeom prst="rect">
            <a:avLst/>
          </a:prstGeom>
          <a:noFill/>
          <a:ln/>
        </p:spPr>
        <p:txBody>
          <a:bodyPr wrap="none" lIns="0" tIns="0" rIns="0" bIns="0" rtlCol="0" anchor="t"/>
          <a:lstStyle/>
          <a:p>
            <a:pPr marL="0" indent="0" algn="ctr">
              <a:lnSpc>
                <a:spcPts val="750"/>
              </a:lnSpc>
              <a:buNone/>
            </a:pPr>
            <a:endParaRPr lang="en-US" sz="750" dirty="0"/>
          </a:p>
        </p:txBody>
      </p:sp>
      <p:sp>
        <p:nvSpPr>
          <p:cNvPr id="7" name="Text 4"/>
          <p:cNvSpPr/>
          <p:nvPr/>
        </p:nvSpPr>
        <p:spPr>
          <a:xfrm>
            <a:off x="1340286" y="5471278"/>
            <a:ext cx="4882093" cy="1241755"/>
          </a:xfrm>
          <a:prstGeom prst="rect">
            <a:avLst/>
          </a:prstGeom>
          <a:noFill/>
          <a:ln/>
        </p:spPr>
        <p:txBody>
          <a:bodyPr wrap="none" lIns="0" tIns="0" rIns="0" bIns="0" rtlCol="0" anchor="t"/>
          <a:lstStyle/>
          <a:p>
            <a:pPr marL="0" indent="0" algn="l">
              <a:lnSpc>
                <a:spcPts val="3250"/>
              </a:lnSpc>
              <a:buNone/>
            </a:pPr>
            <a:r>
              <a:rPr lang="en-US" sz="2350" b="1" dirty="0">
                <a:solidFill>
                  <a:srgbClr val="00002E"/>
                </a:solidFill>
                <a:latin typeface="PT Sans Bold" pitchFamily="34" charset="0"/>
                <a:ea typeface="PT Sans Bold" pitchFamily="34" charset="-122"/>
                <a:cs typeface="PT Sans Bold" pitchFamily="34" charset="-120"/>
              </a:rPr>
              <a:t>Presented By</a:t>
            </a:r>
          </a:p>
          <a:p>
            <a:pPr marL="0" indent="0" algn="l">
              <a:lnSpc>
                <a:spcPts val="3250"/>
              </a:lnSpc>
              <a:buNone/>
            </a:pPr>
            <a:r>
              <a:rPr lang="en-US" sz="2350" b="1" dirty="0">
                <a:solidFill>
                  <a:srgbClr val="00002E"/>
                </a:solidFill>
                <a:latin typeface="PT Sans Bold" pitchFamily="34" charset="0"/>
                <a:ea typeface="PT Sans Bold" pitchFamily="34" charset="-122"/>
                <a:cs typeface="PT Sans Bold" pitchFamily="34" charset="-120"/>
              </a:rPr>
              <a:t>Shaik </a:t>
            </a:r>
            <a:r>
              <a:rPr lang="en-US" sz="2350" b="1" dirty="0" err="1">
                <a:solidFill>
                  <a:srgbClr val="00002E"/>
                </a:solidFill>
                <a:latin typeface="PT Sans Bold" pitchFamily="34" charset="0"/>
                <a:ea typeface="PT Sans Bold" pitchFamily="34" charset="-122"/>
                <a:cs typeface="PT Sans Bold" pitchFamily="34" charset="-120"/>
              </a:rPr>
              <a:t>sameer</a:t>
            </a:r>
            <a:r>
              <a:rPr lang="en-US" sz="2350" b="1" dirty="0">
                <a:solidFill>
                  <a:srgbClr val="00002E"/>
                </a:solidFill>
                <a:latin typeface="PT Sans Bold" pitchFamily="34" charset="0"/>
                <a:ea typeface="PT Sans Bold" pitchFamily="34" charset="-122"/>
                <a:cs typeface="PT Sans Bold" pitchFamily="34" charset="-120"/>
              </a:rPr>
              <a:t> Hussain : 227R1A05Q7</a:t>
            </a:r>
          </a:p>
          <a:p>
            <a:pPr marL="0" indent="0" algn="l">
              <a:lnSpc>
                <a:spcPts val="3250"/>
              </a:lnSpc>
              <a:buNone/>
            </a:pPr>
            <a:endParaRPr lang="en-US" sz="23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510070"/>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User Interface and Functionality</a:t>
            </a:r>
            <a:endParaRPr lang="en-US" sz="4400" dirty="0"/>
          </a:p>
        </p:txBody>
      </p:sp>
      <p:sp>
        <p:nvSpPr>
          <p:cNvPr id="4" name="Shape 1"/>
          <p:cNvSpPr/>
          <p:nvPr/>
        </p:nvSpPr>
        <p:spPr>
          <a:xfrm>
            <a:off x="6324124" y="3277076"/>
            <a:ext cx="7468553" cy="3442454"/>
          </a:xfrm>
          <a:prstGeom prst="roundRect">
            <a:avLst>
              <a:gd name="adj" fmla="val 10431"/>
            </a:avLst>
          </a:prstGeom>
          <a:noFill/>
          <a:ln w="7620">
            <a:solidFill>
              <a:srgbClr val="000000">
                <a:alpha val="8000"/>
              </a:srgbClr>
            </a:solidFill>
            <a:prstDash val="solid"/>
          </a:ln>
        </p:spPr>
      </p:sp>
      <p:sp>
        <p:nvSpPr>
          <p:cNvPr id="5" name="Shape 2"/>
          <p:cNvSpPr/>
          <p:nvPr/>
        </p:nvSpPr>
        <p:spPr>
          <a:xfrm>
            <a:off x="6331744" y="3284696"/>
            <a:ext cx="7453312" cy="685443"/>
          </a:xfrm>
          <a:prstGeom prst="rect">
            <a:avLst/>
          </a:prstGeom>
          <a:solidFill>
            <a:srgbClr val="FFFFFF">
              <a:alpha val="4000"/>
            </a:srgbClr>
          </a:solidFill>
          <a:ln/>
        </p:spPr>
      </p:sp>
      <p:sp>
        <p:nvSpPr>
          <p:cNvPr id="6" name="Text 3"/>
          <p:cNvSpPr/>
          <p:nvPr/>
        </p:nvSpPr>
        <p:spPr>
          <a:xfrm>
            <a:off x="6571059" y="3435906"/>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Language</a:t>
            </a:r>
            <a:endParaRPr lang="en-US" sz="1850" dirty="0"/>
          </a:p>
        </p:txBody>
      </p:sp>
      <p:sp>
        <p:nvSpPr>
          <p:cNvPr id="7" name="Text 4"/>
          <p:cNvSpPr/>
          <p:nvPr/>
        </p:nvSpPr>
        <p:spPr>
          <a:xfrm>
            <a:off x="10301526" y="3435906"/>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Code Example</a:t>
            </a:r>
            <a:endParaRPr lang="en-US" sz="1850" dirty="0"/>
          </a:p>
        </p:txBody>
      </p:sp>
      <p:sp>
        <p:nvSpPr>
          <p:cNvPr id="8" name="Shape 5"/>
          <p:cNvSpPr/>
          <p:nvPr/>
        </p:nvSpPr>
        <p:spPr>
          <a:xfrm>
            <a:off x="6331744" y="3970139"/>
            <a:ext cx="7453312" cy="685443"/>
          </a:xfrm>
          <a:prstGeom prst="rect">
            <a:avLst/>
          </a:prstGeom>
          <a:solidFill>
            <a:srgbClr val="000000">
              <a:alpha val="4000"/>
            </a:srgbClr>
          </a:solidFill>
          <a:ln/>
        </p:spPr>
      </p:sp>
      <p:sp>
        <p:nvSpPr>
          <p:cNvPr id="9" name="Text 6"/>
          <p:cNvSpPr/>
          <p:nvPr/>
        </p:nvSpPr>
        <p:spPr>
          <a:xfrm>
            <a:off x="6571059" y="4121348"/>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English</a:t>
            </a:r>
            <a:endParaRPr lang="en-US" sz="1850" dirty="0"/>
          </a:p>
        </p:txBody>
      </p:sp>
      <p:sp>
        <p:nvSpPr>
          <p:cNvPr id="10" name="Text 7"/>
          <p:cNvSpPr/>
          <p:nvPr/>
        </p:nvSpPr>
        <p:spPr>
          <a:xfrm>
            <a:off x="10301526" y="4121348"/>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print("Hello, world!")</a:t>
            </a:r>
            <a:endParaRPr lang="en-US" sz="1850" dirty="0"/>
          </a:p>
        </p:txBody>
      </p:sp>
      <p:sp>
        <p:nvSpPr>
          <p:cNvPr id="11" name="Shape 8"/>
          <p:cNvSpPr/>
          <p:nvPr/>
        </p:nvSpPr>
        <p:spPr>
          <a:xfrm>
            <a:off x="6331744" y="4655582"/>
            <a:ext cx="7453312" cy="685443"/>
          </a:xfrm>
          <a:prstGeom prst="rect">
            <a:avLst/>
          </a:prstGeom>
          <a:solidFill>
            <a:srgbClr val="FFFFFF">
              <a:alpha val="4000"/>
            </a:srgbClr>
          </a:solidFill>
          <a:ln/>
        </p:spPr>
      </p:sp>
      <p:sp>
        <p:nvSpPr>
          <p:cNvPr id="12" name="Text 9"/>
          <p:cNvSpPr/>
          <p:nvPr/>
        </p:nvSpPr>
        <p:spPr>
          <a:xfrm>
            <a:off x="6571059" y="4806791"/>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Telugu</a:t>
            </a:r>
            <a:endParaRPr lang="en-US" sz="1850" dirty="0"/>
          </a:p>
        </p:txBody>
      </p:sp>
      <p:sp>
        <p:nvSpPr>
          <p:cNvPr id="13" name="Text 10"/>
          <p:cNvSpPr/>
          <p:nvPr/>
        </p:nvSpPr>
        <p:spPr>
          <a:xfrm>
            <a:off x="10301526" y="4806791"/>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print("నమస్తే, ప్రపంచం!")</a:t>
            </a:r>
            <a:endParaRPr lang="en-US" sz="1850" dirty="0"/>
          </a:p>
        </p:txBody>
      </p:sp>
      <p:sp>
        <p:nvSpPr>
          <p:cNvPr id="14" name="Shape 11"/>
          <p:cNvSpPr/>
          <p:nvPr/>
        </p:nvSpPr>
        <p:spPr>
          <a:xfrm>
            <a:off x="6331744" y="5341025"/>
            <a:ext cx="7453312" cy="685443"/>
          </a:xfrm>
          <a:prstGeom prst="rect">
            <a:avLst/>
          </a:prstGeom>
          <a:solidFill>
            <a:srgbClr val="000000">
              <a:alpha val="4000"/>
            </a:srgbClr>
          </a:solidFill>
          <a:ln/>
        </p:spPr>
      </p:sp>
      <p:sp>
        <p:nvSpPr>
          <p:cNvPr id="15" name="Text 12"/>
          <p:cNvSpPr/>
          <p:nvPr/>
        </p:nvSpPr>
        <p:spPr>
          <a:xfrm>
            <a:off x="6571059" y="5492234"/>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Hindi</a:t>
            </a:r>
            <a:endParaRPr lang="en-US" sz="1850" dirty="0"/>
          </a:p>
        </p:txBody>
      </p:sp>
      <p:sp>
        <p:nvSpPr>
          <p:cNvPr id="16" name="Text 13"/>
          <p:cNvSpPr/>
          <p:nvPr/>
        </p:nvSpPr>
        <p:spPr>
          <a:xfrm>
            <a:off x="10301526" y="5492234"/>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print("नमस्ते, दुनिया!")</a:t>
            </a:r>
            <a:endParaRPr lang="en-US" sz="1850" dirty="0"/>
          </a:p>
        </p:txBody>
      </p:sp>
      <p:sp>
        <p:nvSpPr>
          <p:cNvPr id="17" name="Shape 14"/>
          <p:cNvSpPr/>
          <p:nvPr/>
        </p:nvSpPr>
        <p:spPr>
          <a:xfrm>
            <a:off x="6331744" y="6026468"/>
            <a:ext cx="7453312" cy="685443"/>
          </a:xfrm>
          <a:prstGeom prst="rect">
            <a:avLst/>
          </a:prstGeom>
          <a:solidFill>
            <a:srgbClr val="FFFFFF">
              <a:alpha val="4000"/>
            </a:srgbClr>
          </a:solidFill>
          <a:ln/>
        </p:spPr>
      </p:sp>
      <p:sp>
        <p:nvSpPr>
          <p:cNvPr id="18" name="Text 15"/>
          <p:cNvSpPr/>
          <p:nvPr/>
        </p:nvSpPr>
        <p:spPr>
          <a:xfrm>
            <a:off x="6571059" y="6177677"/>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Urdu</a:t>
            </a:r>
            <a:endParaRPr lang="en-US" sz="1850" dirty="0"/>
          </a:p>
        </p:txBody>
      </p:sp>
      <p:sp>
        <p:nvSpPr>
          <p:cNvPr id="19" name="Text 16"/>
          <p:cNvSpPr/>
          <p:nvPr/>
        </p:nvSpPr>
        <p:spPr>
          <a:xfrm>
            <a:off x="10301526" y="6177677"/>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print("اَسَلَامُ عَلَيْكُمْ، دُنْيَا!")</a:t>
            </a:r>
            <a:endParaRPr lang="en-US" sz="18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118711"/>
            <a:ext cx="5632490" cy="704017"/>
          </a:xfrm>
          <a:prstGeom prst="rect">
            <a:avLst/>
          </a:prstGeom>
          <a:noFill/>
          <a:ln/>
        </p:spPr>
        <p:txBody>
          <a:bodyPr wrap="none" lIns="0" tIns="0" rIns="0" bIns="0" rtlCol="0" anchor="t"/>
          <a:lstStyle/>
          <a:p>
            <a:pPr marL="0" indent="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Results and Impact</a:t>
            </a:r>
            <a:endParaRPr lang="en-US" sz="4400" dirty="0"/>
          </a:p>
        </p:txBody>
      </p:sp>
      <p:sp>
        <p:nvSpPr>
          <p:cNvPr id="4" name="Shape 1"/>
          <p:cNvSpPr/>
          <p:nvPr/>
        </p:nvSpPr>
        <p:spPr>
          <a:xfrm>
            <a:off x="837724" y="2181701"/>
            <a:ext cx="3614618" cy="2903934"/>
          </a:xfrm>
          <a:prstGeom prst="roundRect">
            <a:avLst>
              <a:gd name="adj" fmla="val 12365"/>
            </a:avLst>
          </a:prstGeom>
          <a:solidFill>
            <a:srgbClr val="F3F3FF"/>
          </a:solidFill>
          <a:ln w="22860">
            <a:solidFill>
              <a:srgbClr val="2D4DF2"/>
            </a:solidFill>
            <a:prstDash val="solid"/>
          </a:ln>
        </p:spPr>
      </p:sp>
      <p:sp>
        <p:nvSpPr>
          <p:cNvPr id="5" name="Text 2"/>
          <p:cNvSpPr/>
          <p:nvPr/>
        </p:nvSpPr>
        <p:spPr>
          <a:xfrm>
            <a:off x="1099899" y="2443877"/>
            <a:ext cx="3090267" cy="703898"/>
          </a:xfrm>
          <a:prstGeom prst="rect">
            <a:avLst/>
          </a:prstGeom>
          <a:noFill/>
          <a:ln/>
        </p:spPr>
        <p:txBody>
          <a:bodyPr wrap="square" lIns="0" tIns="0" rIns="0" bIns="0" rtlCol="0" anchor="t"/>
          <a:lstStyle/>
          <a:p>
            <a:pPr marL="0" indent="0">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Successful Deployments</a:t>
            </a:r>
            <a:endParaRPr lang="en-US" sz="2200" dirty="0"/>
          </a:p>
        </p:txBody>
      </p:sp>
      <p:sp>
        <p:nvSpPr>
          <p:cNvPr id="6" name="Text 3"/>
          <p:cNvSpPr/>
          <p:nvPr/>
        </p:nvSpPr>
        <p:spPr>
          <a:xfrm>
            <a:off x="1099899" y="3291364"/>
            <a:ext cx="3090267" cy="1532096"/>
          </a:xfrm>
          <a:prstGeom prst="rect">
            <a:avLst/>
          </a:prstGeom>
          <a:noFill/>
          <a:ln/>
        </p:spPr>
        <p:txBody>
          <a:bodyPr wrap="squar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DevOpsCodeSmith has been successfully deployed in numerous projects, achieving significant outcomes.</a:t>
            </a:r>
            <a:endParaRPr lang="en-US" sz="1850" dirty="0"/>
          </a:p>
        </p:txBody>
      </p:sp>
      <p:sp>
        <p:nvSpPr>
          <p:cNvPr id="7" name="Shape 4"/>
          <p:cNvSpPr/>
          <p:nvPr/>
        </p:nvSpPr>
        <p:spPr>
          <a:xfrm>
            <a:off x="4691658" y="2181701"/>
            <a:ext cx="3614618" cy="2903934"/>
          </a:xfrm>
          <a:prstGeom prst="roundRect">
            <a:avLst>
              <a:gd name="adj" fmla="val 12365"/>
            </a:avLst>
          </a:prstGeom>
          <a:solidFill>
            <a:srgbClr val="F3F3FF"/>
          </a:solidFill>
          <a:ln w="22860">
            <a:solidFill>
              <a:srgbClr val="018CE1"/>
            </a:solidFill>
            <a:prstDash val="solid"/>
          </a:ln>
        </p:spPr>
      </p:sp>
      <p:sp>
        <p:nvSpPr>
          <p:cNvPr id="8" name="Text 5"/>
          <p:cNvSpPr/>
          <p:nvPr/>
        </p:nvSpPr>
        <p:spPr>
          <a:xfrm>
            <a:off x="4953833" y="2443877"/>
            <a:ext cx="2816185" cy="351949"/>
          </a:xfrm>
          <a:prstGeom prst="rect">
            <a:avLst/>
          </a:prstGeom>
          <a:noFill/>
          <a:ln/>
        </p:spPr>
        <p:txBody>
          <a:bodyPr wrap="none" lIns="0" tIns="0" rIns="0" bIns="0" rtlCol="0" anchor="t"/>
          <a:lstStyle/>
          <a:p>
            <a:pPr marL="0" indent="0">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User Satisfaction</a:t>
            </a:r>
            <a:endParaRPr lang="en-US" sz="2200" dirty="0"/>
          </a:p>
        </p:txBody>
      </p:sp>
      <p:sp>
        <p:nvSpPr>
          <p:cNvPr id="9" name="Text 6"/>
          <p:cNvSpPr/>
          <p:nvPr/>
        </p:nvSpPr>
        <p:spPr>
          <a:xfrm>
            <a:off x="4953833" y="2939415"/>
            <a:ext cx="3090267" cy="1532096"/>
          </a:xfrm>
          <a:prstGeom prst="rect">
            <a:avLst/>
          </a:prstGeom>
          <a:noFill/>
          <a:ln/>
        </p:spPr>
        <p:txBody>
          <a:bodyPr wrap="squar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Users report increased productivity and improved code quality due to the tool's capabilities.</a:t>
            </a:r>
            <a:endParaRPr lang="en-US" sz="1850" dirty="0"/>
          </a:p>
        </p:txBody>
      </p:sp>
      <p:sp>
        <p:nvSpPr>
          <p:cNvPr id="10" name="Shape 7"/>
          <p:cNvSpPr/>
          <p:nvPr/>
        </p:nvSpPr>
        <p:spPr>
          <a:xfrm>
            <a:off x="837724" y="5324951"/>
            <a:ext cx="7468553" cy="1785938"/>
          </a:xfrm>
          <a:prstGeom prst="roundRect">
            <a:avLst>
              <a:gd name="adj" fmla="val 20105"/>
            </a:avLst>
          </a:prstGeom>
          <a:solidFill>
            <a:srgbClr val="F3F3FF"/>
          </a:solidFill>
          <a:ln w="22860">
            <a:solidFill>
              <a:srgbClr val="DA33BF"/>
            </a:solidFill>
            <a:prstDash val="solid"/>
          </a:ln>
        </p:spPr>
      </p:sp>
      <p:sp>
        <p:nvSpPr>
          <p:cNvPr id="11" name="Text 8"/>
          <p:cNvSpPr/>
          <p:nvPr/>
        </p:nvSpPr>
        <p:spPr>
          <a:xfrm>
            <a:off x="1099899" y="5587127"/>
            <a:ext cx="2816185" cy="351949"/>
          </a:xfrm>
          <a:prstGeom prst="rect">
            <a:avLst/>
          </a:prstGeom>
          <a:noFill/>
          <a:ln/>
        </p:spPr>
        <p:txBody>
          <a:bodyPr wrap="none" lIns="0" tIns="0" rIns="0" bIns="0" rtlCol="0" anchor="t"/>
          <a:lstStyle/>
          <a:p>
            <a:pPr marL="0" indent="0">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Efficiency Gains</a:t>
            </a:r>
            <a:endParaRPr lang="en-US" sz="2200" dirty="0"/>
          </a:p>
        </p:txBody>
      </p:sp>
      <p:sp>
        <p:nvSpPr>
          <p:cNvPr id="12" name="Text 9"/>
          <p:cNvSpPr/>
          <p:nvPr/>
        </p:nvSpPr>
        <p:spPr>
          <a:xfrm>
            <a:off x="1099899" y="6082665"/>
            <a:ext cx="6944201" cy="766048"/>
          </a:xfrm>
          <a:prstGeom prst="rect">
            <a:avLst/>
          </a:prstGeom>
          <a:noFill/>
          <a:ln/>
        </p:spPr>
        <p:txBody>
          <a:bodyPr wrap="squar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The AI-powered code generation and multilingual support streamline development processes.</a:t>
            </a:r>
            <a:endParaRPr lang="en-US" sz="18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622227"/>
            <a:ext cx="5632490" cy="704017"/>
          </a:xfrm>
          <a:prstGeom prst="rect">
            <a:avLst/>
          </a:prstGeom>
          <a:noFill/>
          <a:ln/>
        </p:spPr>
        <p:txBody>
          <a:bodyPr wrap="none" lIns="0" tIns="0" rIns="0" bIns="0" rtlCol="0" anchor="t"/>
          <a:lstStyle/>
          <a:p>
            <a:pPr marL="0" indent="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Future Directions</a:t>
            </a:r>
            <a:endParaRPr lang="en-US" sz="4400" dirty="0"/>
          </a:p>
        </p:txBody>
      </p:sp>
      <p:sp>
        <p:nvSpPr>
          <p:cNvPr id="4" name="Text 1"/>
          <p:cNvSpPr/>
          <p:nvPr/>
        </p:nvSpPr>
        <p:spPr>
          <a:xfrm>
            <a:off x="837724" y="2685217"/>
            <a:ext cx="7468553"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Continuously enhancing DevOpsCodeSmith with new features.</a:t>
            </a:r>
            <a:endParaRPr lang="en-US" sz="1850" dirty="0"/>
          </a:p>
        </p:txBody>
      </p:sp>
      <p:sp>
        <p:nvSpPr>
          <p:cNvPr id="5" name="Shape 2"/>
          <p:cNvSpPr/>
          <p:nvPr/>
        </p:nvSpPr>
        <p:spPr>
          <a:xfrm>
            <a:off x="837724" y="3606641"/>
            <a:ext cx="538520" cy="538520"/>
          </a:xfrm>
          <a:prstGeom prst="roundRect">
            <a:avLst>
              <a:gd name="adj" fmla="val 66677"/>
            </a:avLst>
          </a:prstGeom>
          <a:solidFill>
            <a:srgbClr val="F3F3FF"/>
          </a:solidFill>
          <a:ln w="22860">
            <a:solidFill>
              <a:srgbClr val="2D4DF2"/>
            </a:solidFill>
            <a:prstDash val="solid"/>
          </a:ln>
        </p:spPr>
      </p:sp>
      <p:sp>
        <p:nvSpPr>
          <p:cNvPr id="6" name="Text 3"/>
          <p:cNvSpPr/>
          <p:nvPr/>
        </p:nvSpPr>
        <p:spPr>
          <a:xfrm>
            <a:off x="1005602" y="3706892"/>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00002E"/>
                </a:solidFill>
                <a:latin typeface="Nunito Semi Bold" pitchFamily="34" charset="0"/>
                <a:ea typeface="Nunito Semi Bold" pitchFamily="34" charset="-122"/>
                <a:cs typeface="Nunito Semi Bold" pitchFamily="34" charset="-120"/>
              </a:rPr>
              <a:t>1</a:t>
            </a:r>
            <a:endParaRPr lang="en-US" sz="2650" dirty="0"/>
          </a:p>
        </p:txBody>
      </p:sp>
      <p:sp>
        <p:nvSpPr>
          <p:cNvPr id="7" name="Text 4"/>
          <p:cNvSpPr/>
          <p:nvPr/>
        </p:nvSpPr>
        <p:spPr>
          <a:xfrm>
            <a:off x="1615559" y="3606641"/>
            <a:ext cx="2836783" cy="703898"/>
          </a:xfrm>
          <a:prstGeom prst="rect">
            <a:avLst/>
          </a:prstGeom>
          <a:noFill/>
          <a:ln/>
        </p:spPr>
        <p:txBody>
          <a:bodyPr wrap="square" lIns="0" tIns="0" rIns="0" bIns="0" rtlCol="0" anchor="t"/>
          <a:lstStyle/>
          <a:p>
            <a:pPr marL="0" indent="0">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AI-Powered Code Generation</a:t>
            </a:r>
            <a:endParaRPr lang="en-US" sz="2200" dirty="0"/>
          </a:p>
        </p:txBody>
      </p:sp>
      <p:sp>
        <p:nvSpPr>
          <p:cNvPr id="8" name="Text 5"/>
          <p:cNvSpPr/>
          <p:nvPr/>
        </p:nvSpPr>
        <p:spPr>
          <a:xfrm>
            <a:off x="1615559" y="4454128"/>
            <a:ext cx="2836783" cy="766048"/>
          </a:xfrm>
          <a:prstGeom prst="rect">
            <a:avLst/>
          </a:prstGeom>
          <a:noFill/>
          <a:ln/>
        </p:spPr>
        <p:txBody>
          <a:bodyPr wrap="squar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Leverage AI for more intelligent code generation.</a:t>
            </a:r>
            <a:endParaRPr lang="en-US" sz="1850" dirty="0"/>
          </a:p>
        </p:txBody>
      </p:sp>
      <p:sp>
        <p:nvSpPr>
          <p:cNvPr id="9" name="Shape 6"/>
          <p:cNvSpPr/>
          <p:nvPr/>
        </p:nvSpPr>
        <p:spPr>
          <a:xfrm>
            <a:off x="4691658" y="3606641"/>
            <a:ext cx="538520" cy="538520"/>
          </a:xfrm>
          <a:prstGeom prst="roundRect">
            <a:avLst>
              <a:gd name="adj" fmla="val 66677"/>
            </a:avLst>
          </a:prstGeom>
          <a:solidFill>
            <a:srgbClr val="F3F3FF"/>
          </a:solidFill>
          <a:ln w="22860">
            <a:solidFill>
              <a:srgbClr val="018CE1"/>
            </a:solidFill>
            <a:prstDash val="solid"/>
          </a:ln>
        </p:spPr>
      </p:sp>
      <p:sp>
        <p:nvSpPr>
          <p:cNvPr id="10" name="Text 7"/>
          <p:cNvSpPr/>
          <p:nvPr/>
        </p:nvSpPr>
        <p:spPr>
          <a:xfrm>
            <a:off x="4859536" y="3706892"/>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00002E"/>
                </a:solidFill>
                <a:latin typeface="Nunito Semi Bold" pitchFamily="34" charset="0"/>
                <a:ea typeface="Nunito Semi Bold" pitchFamily="34" charset="-122"/>
                <a:cs typeface="Nunito Semi Bold" pitchFamily="34" charset="-120"/>
              </a:rPr>
              <a:t>2</a:t>
            </a:r>
            <a:endParaRPr lang="en-US" sz="2650" dirty="0"/>
          </a:p>
        </p:txBody>
      </p:sp>
      <p:sp>
        <p:nvSpPr>
          <p:cNvPr id="11" name="Text 8"/>
          <p:cNvSpPr/>
          <p:nvPr/>
        </p:nvSpPr>
        <p:spPr>
          <a:xfrm>
            <a:off x="5469493" y="3606641"/>
            <a:ext cx="2836783" cy="703898"/>
          </a:xfrm>
          <a:prstGeom prst="rect">
            <a:avLst/>
          </a:prstGeom>
          <a:noFill/>
          <a:ln/>
        </p:spPr>
        <p:txBody>
          <a:bodyPr wrap="square" lIns="0" tIns="0" rIns="0" bIns="0" rtlCol="0" anchor="t"/>
          <a:lstStyle/>
          <a:p>
            <a:pPr marL="0" indent="0">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Expanded Language Support</a:t>
            </a:r>
            <a:endParaRPr lang="en-US" sz="2200" dirty="0"/>
          </a:p>
        </p:txBody>
      </p:sp>
      <p:sp>
        <p:nvSpPr>
          <p:cNvPr id="12" name="Text 9"/>
          <p:cNvSpPr/>
          <p:nvPr/>
        </p:nvSpPr>
        <p:spPr>
          <a:xfrm>
            <a:off x="5469493" y="4454128"/>
            <a:ext cx="2836783" cy="766048"/>
          </a:xfrm>
          <a:prstGeom prst="rect">
            <a:avLst/>
          </a:prstGeom>
          <a:noFill/>
          <a:ln/>
        </p:spPr>
        <p:txBody>
          <a:bodyPr wrap="squar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Support a wider range of programming languages.</a:t>
            </a:r>
            <a:endParaRPr lang="en-US" sz="1850" dirty="0"/>
          </a:p>
        </p:txBody>
      </p:sp>
      <p:sp>
        <p:nvSpPr>
          <p:cNvPr id="13" name="Shape 10"/>
          <p:cNvSpPr/>
          <p:nvPr/>
        </p:nvSpPr>
        <p:spPr>
          <a:xfrm>
            <a:off x="837724" y="5728692"/>
            <a:ext cx="538520" cy="538520"/>
          </a:xfrm>
          <a:prstGeom prst="roundRect">
            <a:avLst>
              <a:gd name="adj" fmla="val 66677"/>
            </a:avLst>
          </a:prstGeom>
          <a:solidFill>
            <a:srgbClr val="F3F3FF"/>
          </a:solidFill>
          <a:ln w="22860">
            <a:solidFill>
              <a:srgbClr val="DA33BF"/>
            </a:solidFill>
            <a:prstDash val="solid"/>
          </a:ln>
        </p:spPr>
      </p:sp>
      <p:sp>
        <p:nvSpPr>
          <p:cNvPr id="14" name="Text 11"/>
          <p:cNvSpPr/>
          <p:nvPr/>
        </p:nvSpPr>
        <p:spPr>
          <a:xfrm>
            <a:off x="1005602" y="5828943"/>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00002E"/>
                </a:solidFill>
                <a:latin typeface="Nunito Semi Bold" pitchFamily="34" charset="0"/>
                <a:ea typeface="Nunito Semi Bold" pitchFamily="34" charset="-122"/>
                <a:cs typeface="Nunito Semi Bold" pitchFamily="34" charset="-120"/>
              </a:rPr>
              <a:t>3</a:t>
            </a:r>
            <a:endParaRPr lang="en-US" sz="2650" dirty="0"/>
          </a:p>
        </p:txBody>
      </p:sp>
      <p:sp>
        <p:nvSpPr>
          <p:cNvPr id="15" name="Text 12"/>
          <p:cNvSpPr/>
          <p:nvPr/>
        </p:nvSpPr>
        <p:spPr>
          <a:xfrm>
            <a:off x="1615559" y="5728692"/>
            <a:ext cx="2816185" cy="351949"/>
          </a:xfrm>
          <a:prstGeom prst="rect">
            <a:avLst/>
          </a:prstGeom>
          <a:noFill/>
          <a:ln/>
        </p:spPr>
        <p:txBody>
          <a:bodyPr wrap="none" lIns="0" tIns="0" rIns="0" bIns="0" rtlCol="0" anchor="t"/>
          <a:lstStyle/>
          <a:p>
            <a:pPr marL="0" indent="0">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Cloud Integration</a:t>
            </a:r>
            <a:endParaRPr lang="en-US" sz="2200" dirty="0"/>
          </a:p>
        </p:txBody>
      </p:sp>
      <p:sp>
        <p:nvSpPr>
          <p:cNvPr id="16" name="Text 13"/>
          <p:cNvSpPr/>
          <p:nvPr/>
        </p:nvSpPr>
        <p:spPr>
          <a:xfrm>
            <a:off x="1615559" y="6224230"/>
            <a:ext cx="6690717"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Seamless integration with cloud platforms.</a:t>
            </a:r>
            <a:endParaRPr lang="en-US" sz="18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733663"/>
            <a:ext cx="5632490" cy="704017"/>
          </a:xfrm>
          <a:prstGeom prst="rect">
            <a:avLst/>
          </a:prstGeom>
          <a:noFill/>
          <a:ln/>
        </p:spPr>
        <p:txBody>
          <a:bodyPr wrap="none" lIns="0" tIns="0" rIns="0" bIns="0" rtlCol="0" anchor="t"/>
          <a:lstStyle/>
          <a:p>
            <a:pPr marL="0" indent="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Future Expansions</a:t>
            </a:r>
            <a:endParaRPr lang="en-US" sz="4400" dirty="0"/>
          </a:p>
        </p:txBody>
      </p:sp>
      <p:sp>
        <p:nvSpPr>
          <p:cNvPr id="4" name="Shape 1"/>
          <p:cNvSpPr/>
          <p:nvPr/>
        </p:nvSpPr>
        <p:spPr>
          <a:xfrm>
            <a:off x="1181457" y="1796653"/>
            <a:ext cx="30480" cy="5699284"/>
          </a:xfrm>
          <a:prstGeom prst="roundRect">
            <a:avLst>
              <a:gd name="adj" fmla="val 1178055"/>
            </a:avLst>
          </a:prstGeom>
          <a:solidFill>
            <a:srgbClr val="000000">
              <a:alpha val="8000"/>
            </a:srgbClr>
          </a:solidFill>
          <a:ln/>
        </p:spPr>
      </p:sp>
      <p:sp>
        <p:nvSpPr>
          <p:cNvPr id="5" name="Shape 2"/>
          <p:cNvSpPr/>
          <p:nvPr/>
        </p:nvSpPr>
        <p:spPr>
          <a:xfrm>
            <a:off x="1435477" y="2319814"/>
            <a:ext cx="837724" cy="30480"/>
          </a:xfrm>
          <a:prstGeom prst="roundRect">
            <a:avLst>
              <a:gd name="adj" fmla="val 1178055"/>
            </a:avLst>
          </a:prstGeom>
          <a:solidFill>
            <a:srgbClr val="2D4DF2"/>
          </a:solidFill>
          <a:ln/>
        </p:spPr>
      </p:sp>
      <p:sp>
        <p:nvSpPr>
          <p:cNvPr id="6" name="Shape 3"/>
          <p:cNvSpPr/>
          <p:nvPr/>
        </p:nvSpPr>
        <p:spPr>
          <a:xfrm>
            <a:off x="927437" y="2065853"/>
            <a:ext cx="538520" cy="538520"/>
          </a:xfrm>
          <a:prstGeom prst="roundRect">
            <a:avLst>
              <a:gd name="adj" fmla="val 66677"/>
            </a:avLst>
          </a:prstGeom>
          <a:solidFill>
            <a:srgbClr val="F3F3FF"/>
          </a:solidFill>
          <a:ln w="22860">
            <a:solidFill>
              <a:srgbClr val="2D4DF2"/>
            </a:solidFill>
            <a:prstDash val="solid"/>
          </a:ln>
        </p:spPr>
      </p:sp>
      <p:sp>
        <p:nvSpPr>
          <p:cNvPr id="7" name="Text 4"/>
          <p:cNvSpPr/>
          <p:nvPr/>
        </p:nvSpPr>
        <p:spPr>
          <a:xfrm>
            <a:off x="1095315" y="2166104"/>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00002E"/>
                </a:solidFill>
                <a:latin typeface="Nunito Semi Bold" pitchFamily="34" charset="0"/>
                <a:ea typeface="Nunito Semi Bold" pitchFamily="34" charset="-122"/>
                <a:cs typeface="Nunito Semi Bold" pitchFamily="34" charset="-120"/>
              </a:rPr>
              <a:t>1</a:t>
            </a:r>
            <a:endParaRPr lang="en-US" sz="2650" dirty="0"/>
          </a:p>
        </p:txBody>
      </p:sp>
      <p:sp>
        <p:nvSpPr>
          <p:cNvPr id="8" name="Text 5"/>
          <p:cNvSpPr/>
          <p:nvPr/>
        </p:nvSpPr>
        <p:spPr>
          <a:xfrm>
            <a:off x="2513290" y="2035969"/>
            <a:ext cx="3185041"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Enhanced AI Capabilities</a:t>
            </a:r>
            <a:endParaRPr lang="en-US" sz="2200" dirty="0"/>
          </a:p>
        </p:txBody>
      </p:sp>
      <p:sp>
        <p:nvSpPr>
          <p:cNvPr id="9" name="Text 6"/>
          <p:cNvSpPr/>
          <p:nvPr/>
        </p:nvSpPr>
        <p:spPr>
          <a:xfrm>
            <a:off x="2513290" y="2531507"/>
            <a:ext cx="5792986"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Improve the AI model to generate more complex and sophisticated code.</a:t>
            </a:r>
            <a:endParaRPr lang="en-US" sz="1850" dirty="0"/>
          </a:p>
        </p:txBody>
      </p:sp>
      <p:sp>
        <p:nvSpPr>
          <p:cNvPr id="10" name="Shape 7"/>
          <p:cNvSpPr/>
          <p:nvPr/>
        </p:nvSpPr>
        <p:spPr>
          <a:xfrm>
            <a:off x="1435477" y="4299347"/>
            <a:ext cx="837724" cy="30480"/>
          </a:xfrm>
          <a:prstGeom prst="roundRect">
            <a:avLst>
              <a:gd name="adj" fmla="val 1178055"/>
            </a:avLst>
          </a:prstGeom>
          <a:solidFill>
            <a:srgbClr val="018CE1"/>
          </a:solidFill>
          <a:ln/>
        </p:spPr>
      </p:sp>
      <p:sp>
        <p:nvSpPr>
          <p:cNvPr id="11" name="Shape 8"/>
          <p:cNvSpPr/>
          <p:nvPr/>
        </p:nvSpPr>
        <p:spPr>
          <a:xfrm>
            <a:off x="927437" y="4045387"/>
            <a:ext cx="538520" cy="538520"/>
          </a:xfrm>
          <a:prstGeom prst="roundRect">
            <a:avLst>
              <a:gd name="adj" fmla="val 66677"/>
            </a:avLst>
          </a:prstGeom>
          <a:solidFill>
            <a:srgbClr val="F3F3FF"/>
          </a:solidFill>
          <a:ln w="22860">
            <a:solidFill>
              <a:srgbClr val="018CE1"/>
            </a:solidFill>
            <a:prstDash val="solid"/>
          </a:ln>
        </p:spPr>
      </p:sp>
      <p:sp>
        <p:nvSpPr>
          <p:cNvPr id="12" name="Text 9"/>
          <p:cNvSpPr/>
          <p:nvPr/>
        </p:nvSpPr>
        <p:spPr>
          <a:xfrm>
            <a:off x="1095315" y="4145637"/>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00002E"/>
                </a:solidFill>
                <a:latin typeface="Nunito Semi Bold" pitchFamily="34" charset="0"/>
                <a:ea typeface="Nunito Semi Bold" pitchFamily="34" charset="-122"/>
                <a:cs typeface="Nunito Semi Bold" pitchFamily="34" charset="-120"/>
              </a:rPr>
              <a:t>2</a:t>
            </a:r>
            <a:endParaRPr lang="en-US" sz="2650" dirty="0"/>
          </a:p>
        </p:txBody>
      </p:sp>
      <p:sp>
        <p:nvSpPr>
          <p:cNvPr id="13" name="Text 10"/>
          <p:cNvSpPr/>
          <p:nvPr/>
        </p:nvSpPr>
        <p:spPr>
          <a:xfrm>
            <a:off x="2513290" y="4015502"/>
            <a:ext cx="379535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Additional Language Support</a:t>
            </a:r>
            <a:endParaRPr lang="en-US" sz="2200" dirty="0"/>
          </a:p>
        </p:txBody>
      </p:sp>
      <p:sp>
        <p:nvSpPr>
          <p:cNvPr id="14" name="Text 11"/>
          <p:cNvSpPr/>
          <p:nvPr/>
        </p:nvSpPr>
        <p:spPr>
          <a:xfrm>
            <a:off x="2513290" y="4511040"/>
            <a:ext cx="5792986"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Expand the tool's support to encompass a wider range of languages.</a:t>
            </a:r>
            <a:endParaRPr lang="en-US" sz="1850" dirty="0"/>
          </a:p>
        </p:txBody>
      </p:sp>
      <p:sp>
        <p:nvSpPr>
          <p:cNvPr id="15" name="Shape 12"/>
          <p:cNvSpPr/>
          <p:nvPr/>
        </p:nvSpPr>
        <p:spPr>
          <a:xfrm>
            <a:off x="1435477" y="6278880"/>
            <a:ext cx="837724" cy="30480"/>
          </a:xfrm>
          <a:prstGeom prst="roundRect">
            <a:avLst>
              <a:gd name="adj" fmla="val 1178055"/>
            </a:avLst>
          </a:prstGeom>
          <a:solidFill>
            <a:srgbClr val="DA33BF"/>
          </a:solidFill>
          <a:ln/>
        </p:spPr>
      </p:sp>
      <p:sp>
        <p:nvSpPr>
          <p:cNvPr id="16" name="Shape 13"/>
          <p:cNvSpPr/>
          <p:nvPr/>
        </p:nvSpPr>
        <p:spPr>
          <a:xfrm>
            <a:off x="927437" y="6024920"/>
            <a:ext cx="538520" cy="538520"/>
          </a:xfrm>
          <a:prstGeom prst="roundRect">
            <a:avLst>
              <a:gd name="adj" fmla="val 66677"/>
            </a:avLst>
          </a:prstGeom>
          <a:solidFill>
            <a:srgbClr val="F3F3FF"/>
          </a:solidFill>
          <a:ln w="22860">
            <a:solidFill>
              <a:srgbClr val="DA33BF"/>
            </a:solidFill>
            <a:prstDash val="solid"/>
          </a:ln>
        </p:spPr>
      </p:sp>
      <p:sp>
        <p:nvSpPr>
          <p:cNvPr id="17" name="Text 14"/>
          <p:cNvSpPr/>
          <p:nvPr/>
        </p:nvSpPr>
        <p:spPr>
          <a:xfrm>
            <a:off x="1095315" y="6125170"/>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00002E"/>
                </a:solidFill>
                <a:latin typeface="Nunito Semi Bold" pitchFamily="34" charset="0"/>
                <a:ea typeface="Nunito Semi Bold" pitchFamily="34" charset="-122"/>
                <a:cs typeface="Nunito Semi Bold" pitchFamily="34" charset="-120"/>
              </a:rPr>
              <a:t>3</a:t>
            </a:r>
            <a:endParaRPr lang="en-US" sz="2650" dirty="0"/>
          </a:p>
        </p:txBody>
      </p:sp>
      <p:sp>
        <p:nvSpPr>
          <p:cNvPr id="18" name="Text 15"/>
          <p:cNvSpPr/>
          <p:nvPr/>
        </p:nvSpPr>
        <p:spPr>
          <a:xfrm>
            <a:off x="2513290" y="5995035"/>
            <a:ext cx="3634621"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Integration with Other Tools</a:t>
            </a:r>
            <a:endParaRPr lang="en-US" sz="2200" dirty="0"/>
          </a:p>
        </p:txBody>
      </p:sp>
      <p:sp>
        <p:nvSpPr>
          <p:cNvPr id="19" name="Text 16"/>
          <p:cNvSpPr/>
          <p:nvPr/>
        </p:nvSpPr>
        <p:spPr>
          <a:xfrm>
            <a:off x="2513290" y="6490573"/>
            <a:ext cx="5792986"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Integrate seamlessly with popular IDEs and development platforms.</a:t>
            </a:r>
            <a:endParaRPr lang="en-US" sz="18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3156" y="563761"/>
            <a:ext cx="6683693" cy="602456"/>
          </a:xfrm>
          <a:prstGeom prst="rect">
            <a:avLst/>
          </a:prstGeom>
          <a:noFill/>
          <a:ln/>
        </p:spPr>
        <p:txBody>
          <a:bodyPr wrap="none" lIns="0" tIns="0" rIns="0" bIns="0" rtlCol="0" anchor="t"/>
          <a:lstStyle/>
          <a:p>
            <a:pPr marL="0" indent="0">
              <a:lnSpc>
                <a:spcPts val="4700"/>
              </a:lnSpc>
              <a:buNone/>
            </a:pPr>
            <a:r>
              <a:rPr lang="en-US" sz="3750" dirty="0">
                <a:solidFill>
                  <a:srgbClr val="00002E"/>
                </a:solidFill>
                <a:latin typeface="Nunito Semi Bold" pitchFamily="34" charset="0"/>
                <a:ea typeface="Nunito Semi Bold" pitchFamily="34" charset="-122"/>
                <a:cs typeface="Nunito Semi Bold" pitchFamily="34" charset="-120"/>
              </a:rPr>
              <a:t>Benefits of DevOpsCodeSmith</a:t>
            </a:r>
            <a:endParaRPr lang="en-US" sz="3750" dirty="0"/>
          </a:p>
        </p:txBody>
      </p:sp>
      <p:sp>
        <p:nvSpPr>
          <p:cNvPr id="4" name="Text 1"/>
          <p:cNvSpPr/>
          <p:nvPr/>
        </p:nvSpPr>
        <p:spPr>
          <a:xfrm>
            <a:off x="6203156" y="1473398"/>
            <a:ext cx="7710487" cy="327660"/>
          </a:xfrm>
          <a:prstGeom prst="rect">
            <a:avLst/>
          </a:prstGeom>
          <a:noFill/>
          <a:ln/>
        </p:spPr>
        <p:txBody>
          <a:bodyPr wrap="none" lIns="0" tIns="0" rIns="0" bIns="0" rtlCol="0" anchor="t"/>
          <a:lstStyle/>
          <a:p>
            <a:pPr marL="0" indent="0">
              <a:lnSpc>
                <a:spcPts val="2550"/>
              </a:lnSpc>
              <a:buNone/>
            </a:pPr>
            <a:r>
              <a:rPr lang="en-US" sz="1600" dirty="0">
                <a:solidFill>
                  <a:srgbClr val="00002E"/>
                </a:solidFill>
                <a:latin typeface="PT Sans" pitchFamily="34" charset="0"/>
                <a:ea typeface="PT Sans" pitchFamily="34" charset="-122"/>
                <a:cs typeface="PT Sans" pitchFamily="34" charset="-120"/>
              </a:rPr>
              <a:t>Enhances development efficiency and productivity.</a:t>
            </a:r>
            <a:endParaRPr lang="en-US" sz="1600" dirty="0"/>
          </a:p>
        </p:txBody>
      </p:sp>
      <p:pic>
        <p:nvPicPr>
          <p:cNvPr id="5" name="Image 1" descr="preencoded.png"/>
          <p:cNvPicPr>
            <a:picLocks noChangeAspect="1"/>
          </p:cNvPicPr>
          <p:nvPr/>
        </p:nvPicPr>
        <p:blipFill>
          <a:blip r:embed="rId4"/>
          <a:stretch>
            <a:fillRect/>
          </a:stretch>
        </p:blipFill>
        <p:spPr>
          <a:xfrm>
            <a:off x="6203156" y="2031444"/>
            <a:ext cx="511969" cy="511969"/>
          </a:xfrm>
          <a:prstGeom prst="rect">
            <a:avLst/>
          </a:prstGeom>
        </p:spPr>
      </p:pic>
      <p:sp>
        <p:nvSpPr>
          <p:cNvPr id="6" name="Text 2"/>
          <p:cNvSpPr/>
          <p:nvPr/>
        </p:nvSpPr>
        <p:spPr>
          <a:xfrm>
            <a:off x="6203156" y="2748201"/>
            <a:ext cx="2409468" cy="301228"/>
          </a:xfrm>
          <a:prstGeom prst="rect">
            <a:avLst/>
          </a:prstGeom>
          <a:noFill/>
          <a:ln/>
        </p:spPr>
        <p:txBody>
          <a:bodyPr wrap="none" lIns="0" tIns="0" rIns="0" bIns="0" rtlCol="0" anchor="t"/>
          <a:lstStyle/>
          <a:p>
            <a:pPr marL="0" indent="0" algn="l">
              <a:lnSpc>
                <a:spcPts val="2350"/>
              </a:lnSpc>
              <a:buNone/>
            </a:pPr>
            <a:r>
              <a:rPr lang="en-US" sz="1850" dirty="0">
                <a:solidFill>
                  <a:srgbClr val="00002E"/>
                </a:solidFill>
                <a:latin typeface="Nunito Semi Bold" pitchFamily="34" charset="0"/>
                <a:ea typeface="Nunito Semi Bold" pitchFamily="34" charset="-122"/>
                <a:cs typeface="Nunito Semi Bold" pitchFamily="34" charset="-120"/>
              </a:rPr>
              <a:t>Faster Development</a:t>
            </a:r>
            <a:endParaRPr lang="en-US" sz="1850" dirty="0"/>
          </a:p>
        </p:txBody>
      </p:sp>
      <p:sp>
        <p:nvSpPr>
          <p:cNvPr id="7" name="Text 3"/>
          <p:cNvSpPr/>
          <p:nvPr/>
        </p:nvSpPr>
        <p:spPr>
          <a:xfrm>
            <a:off x="6203156" y="3172301"/>
            <a:ext cx="7710487" cy="327660"/>
          </a:xfrm>
          <a:prstGeom prst="rect">
            <a:avLst/>
          </a:prstGeom>
          <a:noFill/>
          <a:ln/>
        </p:spPr>
        <p:txBody>
          <a:bodyPr wrap="none" lIns="0" tIns="0" rIns="0" bIns="0" rtlCol="0" anchor="t"/>
          <a:lstStyle/>
          <a:p>
            <a:pPr marL="0" indent="0" algn="l">
              <a:lnSpc>
                <a:spcPts val="2550"/>
              </a:lnSpc>
              <a:buNone/>
            </a:pPr>
            <a:r>
              <a:rPr lang="en-US" sz="1600" dirty="0">
                <a:solidFill>
                  <a:srgbClr val="00002E"/>
                </a:solidFill>
                <a:latin typeface="PT Sans" pitchFamily="34" charset="0"/>
                <a:ea typeface="PT Sans" pitchFamily="34" charset="-122"/>
                <a:cs typeface="PT Sans" pitchFamily="34" charset="-120"/>
              </a:rPr>
              <a:t>Streamlines code creation and deployment.</a:t>
            </a:r>
            <a:endParaRPr lang="en-US" sz="1600" dirty="0"/>
          </a:p>
        </p:txBody>
      </p:sp>
      <p:pic>
        <p:nvPicPr>
          <p:cNvPr id="8" name="Image 2" descr="preencoded.png"/>
          <p:cNvPicPr>
            <a:picLocks noChangeAspect="1"/>
          </p:cNvPicPr>
          <p:nvPr/>
        </p:nvPicPr>
        <p:blipFill>
          <a:blip r:embed="rId5"/>
          <a:stretch>
            <a:fillRect/>
          </a:stretch>
        </p:blipFill>
        <p:spPr>
          <a:xfrm>
            <a:off x="6203156" y="4114324"/>
            <a:ext cx="511969" cy="511969"/>
          </a:xfrm>
          <a:prstGeom prst="rect">
            <a:avLst/>
          </a:prstGeom>
        </p:spPr>
      </p:pic>
      <p:sp>
        <p:nvSpPr>
          <p:cNvPr id="9" name="Text 4"/>
          <p:cNvSpPr/>
          <p:nvPr/>
        </p:nvSpPr>
        <p:spPr>
          <a:xfrm>
            <a:off x="6203156" y="4831080"/>
            <a:ext cx="2521863" cy="301228"/>
          </a:xfrm>
          <a:prstGeom prst="rect">
            <a:avLst/>
          </a:prstGeom>
          <a:noFill/>
          <a:ln/>
        </p:spPr>
        <p:txBody>
          <a:bodyPr wrap="none" lIns="0" tIns="0" rIns="0" bIns="0" rtlCol="0" anchor="t"/>
          <a:lstStyle/>
          <a:p>
            <a:pPr marL="0" indent="0" algn="l">
              <a:lnSpc>
                <a:spcPts val="2350"/>
              </a:lnSpc>
              <a:buNone/>
            </a:pPr>
            <a:r>
              <a:rPr lang="en-US" sz="1850" dirty="0">
                <a:solidFill>
                  <a:srgbClr val="00002E"/>
                </a:solidFill>
                <a:latin typeface="Nunito Semi Bold" pitchFamily="34" charset="0"/>
                <a:ea typeface="Nunito Semi Bold" pitchFamily="34" charset="-122"/>
                <a:cs typeface="Nunito Semi Bold" pitchFamily="34" charset="-120"/>
              </a:rPr>
              <a:t>Improved Code Quality</a:t>
            </a:r>
            <a:endParaRPr lang="en-US" sz="1850" dirty="0"/>
          </a:p>
        </p:txBody>
      </p:sp>
      <p:sp>
        <p:nvSpPr>
          <p:cNvPr id="10" name="Text 5"/>
          <p:cNvSpPr/>
          <p:nvPr/>
        </p:nvSpPr>
        <p:spPr>
          <a:xfrm>
            <a:off x="6203156" y="5255181"/>
            <a:ext cx="7710487" cy="327660"/>
          </a:xfrm>
          <a:prstGeom prst="rect">
            <a:avLst/>
          </a:prstGeom>
          <a:noFill/>
          <a:ln/>
        </p:spPr>
        <p:txBody>
          <a:bodyPr wrap="none" lIns="0" tIns="0" rIns="0" bIns="0" rtlCol="0" anchor="t"/>
          <a:lstStyle/>
          <a:p>
            <a:pPr marL="0" indent="0" algn="l">
              <a:lnSpc>
                <a:spcPts val="2550"/>
              </a:lnSpc>
              <a:buNone/>
            </a:pPr>
            <a:r>
              <a:rPr lang="en-US" sz="1600" dirty="0">
                <a:solidFill>
                  <a:srgbClr val="00002E"/>
                </a:solidFill>
                <a:latin typeface="PT Sans" pitchFamily="34" charset="0"/>
                <a:ea typeface="PT Sans" pitchFamily="34" charset="-122"/>
                <a:cs typeface="PT Sans" pitchFamily="34" charset="-120"/>
              </a:rPr>
              <a:t>Reduces errors and inconsistencies.</a:t>
            </a:r>
            <a:endParaRPr lang="en-US" sz="1600" dirty="0"/>
          </a:p>
        </p:txBody>
      </p:sp>
      <p:pic>
        <p:nvPicPr>
          <p:cNvPr id="11" name="Image 3" descr="preencoded.png"/>
          <p:cNvPicPr>
            <a:picLocks noChangeAspect="1"/>
          </p:cNvPicPr>
          <p:nvPr/>
        </p:nvPicPr>
        <p:blipFill>
          <a:blip r:embed="rId6"/>
          <a:stretch>
            <a:fillRect/>
          </a:stretch>
        </p:blipFill>
        <p:spPr>
          <a:xfrm>
            <a:off x="6203156" y="6197203"/>
            <a:ext cx="511969" cy="511969"/>
          </a:xfrm>
          <a:prstGeom prst="rect">
            <a:avLst/>
          </a:prstGeom>
        </p:spPr>
      </p:pic>
      <p:sp>
        <p:nvSpPr>
          <p:cNvPr id="12" name="Text 6"/>
          <p:cNvSpPr/>
          <p:nvPr/>
        </p:nvSpPr>
        <p:spPr>
          <a:xfrm>
            <a:off x="6203156" y="6913959"/>
            <a:ext cx="2619970" cy="301228"/>
          </a:xfrm>
          <a:prstGeom prst="rect">
            <a:avLst/>
          </a:prstGeom>
          <a:noFill/>
          <a:ln/>
        </p:spPr>
        <p:txBody>
          <a:bodyPr wrap="none" lIns="0" tIns="0" rIns="0" bIns="0" rtlCol="0" anchor="t"/>
          <a:lstStyle/>
          <a:p>
            <a:pPr marL="0" indent="0" algn="l">
              <a:lnSpc>
                <a:spcPts val="2350"/>
              </a:lnSpc>
              <a:buNone/>
            </a:pPr>
            <a:r>
              <a:rPr lang="en-US" sz="1850" dirty="0">
                <a:solidFill>
                  <a:srgbClr val="00002E"/>
                </a:solidFill>
                <a:latin typeface="Nunito Semi Bold" pitchFamily="34" charset="0"/>
                <a:ea typeface="Nunito Semi Bold" pitchFamily="34" charset="-122"/>
                <a:cs typeface="Nunito Semi Bold" pitchFamily="34" charset="-120"/>
              </a:rPr>
              <a:t>Enhanced Collaboration</a:t>
            </a:r>
            <a:endParaRPr lang="en-US" sz="1850" dirty="0"/>
          </a:p>
        </p:txBody>
      </p:sp>
      <p:sp>
        <p:nvSpPr>
          <p:cNvPr id="13" name="Text 7"/>
          <p:cNvSpPr/>
          <p:nvPr/>
        </p:nvSpPr>
        <p:spPr>
          <a:xfrm>
            <a:off x="6203156" y="7338060"/>
            <a:ext cx="7710487" cy="327660"/>
          </a:xfrm>
          <a:prstGeom prst="rect">
            <a:avLst/>
          </a:prstGeom>
          <a:noFill/>
          <a:ln/>
        </p:spPr>
        <p:txBody>
          <a:bodyPr wrap="none" lIns="0" tIns="0" rIns="0" bIns="0" rtlCol="0" anchor="t"/>
          <a:lstStyle/>
          <a:p>
            <a:pPr marL="0" indent="0" algn="l">
              <a:lnSpc>
                <a:spcPts val="2550"/>
              </a:lnSpc>
              <a:buNone/>
            </a:pPr>
            <a:r>
              <a:rPr lang="en-US" sz="1600" dirty="0">
                <a:solidFill>
                  <a:srgbClr val="00002E"/>
                </a:solidFill>
                <a:latin typeface="PT Sans" pitchFamily="34" charset="0"/>
                <a:ea typeface="PT Sans" pitchFamily="34" charset="-122"/>
                <a:cs typeface="PT Sans" pitchFamily="34" charset="-120"/>
              </a:rPr>
              <a:t>Improves communication and teamwork.</a:t>
            </a:r>
            <a:endParaRPr lang="en-US" sz="16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434233"/>
            <a:ext cx="5632490" cy="704017"/>
          </a:xfrm>
          <a:prstGeom prst="rect">
            <a:avLst/>
          </a:prstGeom>
          <a:noFill/>
          <a:ln/>
        </p:spPr>
        <p:txBody>
          <a:bodyPr wrap="none" lIns="0" tIns="0" rIns="0" bIns="0" rtlCol="0" anchor="t"/>
          <a:lstStyle/>
          <a:p>
            <a:pPr marL="0" indent="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Conclusion</a:t>
            </a:r>
            <a:endParaRPr lang="en-US" sz="4400" dirty="0"/>
          </a:p>
        </p:txBody>
      </p:sp>
      <p:sp>
        <p:nvSpPr>
          <p:cNvPr id="4" name="Text 1"/>
          <p:cNvSpPr/>
          <p:nvPr/>
        </p:nvSpPr>
        <p:spPr>
          <a:xfrm>
            <a:off x="837724" y="3497223"/>
            <a:ext cx="7468553" cy="2298144"/>
          </a:xfrm>
          <a:prstGeom prst="rect">
            <a:avLst/>
          </a:prstGeom>
          <a:noFill/>
          <a:ln/>
        </p:spPr>
        <p:txBody>
          <a:bodyPr wrap="squar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DevOpsCodeSmith represents a significant advancement in AI-assisted coding, empowering developers to build applications efficiently, while promoting global collaboration and fostering innovation in software development. The project's impact extends beyond individual development teams, impacting the entire software engineering landscape.</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6324124" y="1373862"/>
            <a:ext cx="5632490" cy="704017"/>
          </a:xfrm>
          <a:prstGeom prst="rect">
            <a:avLst/>
          </a:prstGeom>
          <a:noFill/>
          <a:ln/>
        </p:spPr>
        <p:txBody>
          <a:bodyPr wrap="none" lIns="0" tIns="0" rIns="0" bIns="0" rtlCol="0" anchor="t"/>
          <a:lstStyle/>
          <a:p>
            <a:pPr marL="0" indent="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Project Overview</a:t>
            </a:r>
            <a:endParaRPr lang="en-US" sz="4400" dirty="0"/>
          </a:p>
        </p:txBody>
      </p:sp>
      <p:sp>
        <p:nvSpPr>
          <p:cNvPr id="4" name="Shape 1"/>
          <p:cNvSpPr/>
          <p:nvPr/>
        </p:nvSpPr>
        <p:spPr>
          <a:xfrm>
            <a:off x="6324124" y="2706053"/>
            <a:ext cx="538520" cy="538520"/>
          </a:xfrm>
          <a:prstGeom prst="roundRect">
            <a:avLst>
              <a:gd name="adj" fmla="val 66677"/>
            </a:avLst>
          </a:prstGeom>
          <a:solidFill>
            <a:srgbClr val="F3F3FF"/>
          </a:solidFill>
          <a:ln w="22860">
            <a:solidFill>
              <a:srgbClr val="2D4DF2"/>
            </a:solidFill>
            <a:prstDash val="solid"/>
          </a:ln>
        </p:spPr>
      </p:sp>
      <p:sp>
        <p:nvSpPr>
          <p:cNvPr id="5" name="Text 2"/>
          <p:cNvSpPr/>
          <p:nvPr/>
        </p:nvSpPr>
        <p:spPr>
          <a:xfrm>
            <a:off x="6492002" y="2806303"/>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00002E"/>
                </a:solidFill>
                <a:latin typeface="Nunito Semi Bold" pitchFamily="34" charset="0"/>
                <a:ea typeface="Nunito Semi Bold" pitchFamily="34" charset="-122"/>
                <a:cs typeface="Nunito Semi Bold" pitchFamily="34" charset="-120"/>
              </a:rPr>
              <a:t>1</a:t>
            </a:r>
            <a:endParaRPr lang="en-US" sz="2650" dirty="0"/>
          </a:p>
        </p:txBody>
      </p:sp>
      <p:sp>
        <p:nvSpPr>
          <p:cNvPr id="6" name="Text 3"/>
          <p:cNvSpPr/>
          <p:nvPr/>
        </p:nvSpPr>
        <p:spPr>
          <a:xfrm>
            <a:off x="7101959" y="2706053"/>
            <a:ext cx="2836783" cy="703898"/>
          </a:xfrm>
          <a:prstGeom prst="rect">
            <a:avLst/>
          </a:prstGeom>
          <a:noFill/>
          <a:ln/>
        </p:spPr>
        <p:txBody>
          <a:bodyPr wrap="square" lIns="0" tIns="0" rIns="0" bIns="0" rtlCol="0" anchor="t"/>
          <a:lstStyle/>
          <a:p>
            <a:pPr marL="0" indent="0">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Automated Code Generation</a:t>
            </a:r>
            <a:endParaRPr lang="en-US" sz="2200" dirty="0"/>
          </a:p>
        </p:txBody>
      </p:sp>
      <p:sp>
        <p:nvSpPr>
          <p:cNvPr id="7" name="Text 4"/>
          <p:cNvSpPr/>
          <p:nvPr/>
        </p:nvSpPr>
        <p:spPr>
          <a:xfrm>
            <a:off x="7101959" y="3553539"/>
            <a:ext cx="2836783" cy="1532096"/>
          </a:xfrm>
          <a:prstGeom prst="rect">
            <a:avLst/>
          </a:prstGeom>
          <a:noFill/>
          <a:ln/>
        </p:spPr>
        <p:txBody>
          <a:bodyPr wrap="squar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Generate code in multiple programming languages based on natural language prompts.</a:t>
            </a:r>
            <a:endParaRPr lang="en-US" sz="1850" dirty="0"/>
          </a:p>
        </p:txBody>
      </p:sp>
      <p:sp>
        <p:nvSpPr>
          <p:cNvPr id="8" name="Shape 5"/>
          <p:cNvSpPr/>
          <p:nvPr/>
        </p:nvSpPr>
        <p:spPr>
          <a:xfrm>
            <a:off x="10178058" y="2706053"/>
            <a:ext cx="538520" cy="538520"/>
          </a:xfrm>
          <a:prstGeom prst="roundRect">
            <a:avLst>
              <a:gd name="adj" fmla="val 66677"/>
            </a:avLst>
          </a:prstGeom>
          <a:solidFill>
            <a:srgbClr val="F3F3FF"/>
          </a:solidFill>
          <a:ln w="22860">
            <a:solidFill>
              <a:srgbClr val="018CE1"/>
            </a:solidFill>
            <a:prstDash val="solid"/>
          </a:ln>
        </p:spPr>
      </p:sp>
      <p:sp>
        <p:nvSpPr>
          <p:cNvPr id="9" name="Text 6"/>
          <p:cNvSpPr/>
          <p:nvPr/>
        </p:nvSpPr>
        <p:spPr>
          <a:xfrm>
            <a:off x="10345936" y="2806303"/>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00002E"/>
                </a:solidFill>
                <a:latin typeface="Nunito Semi Bold" pitchFamily="34" charset="0"/>
                <a:ea typeface="Nunito Semi Bold" pitchFamily="34" charset="-122"/>
                <a:cs typeface="Nunito Semi Bold" pitchFamily="34" charset="-120"/>
              </a:rPr>
              <a:t>2</a:t>
            </a:r>
            <a:endParaRPr lang="en-US" sz="2650" dirty="0"/>
          </a:p>
        </p:txBody>
      </p:sp>
      <p:sp>
        <p:nvSpPr>
          <p:cNvPr id="10" name="Text 7"/>
          <p:cNvSpPr/>
          <p:nvPr/>
        </p:nvSpPr>
        <p:spPr>
          <a:xfrm>
            <a:off x="10955893" y="2706053"/>
            <a:ext cx="2816185" cy="351949"/>
          </a:xfrm>
          <a:prstGeom prst="rect">
            <a:avLst/>
          </a:prstGeom>
          <a:noFill/>
          <a:ln/>
        </p:spPr>
        <p:txBody>
          <a:bodyPr wrap="none" lIns="0" tIns="0" rIns="0" bIns="0" rtlCol="0" anchor="t"/>
          <a:lstStyle/>
          <a:p>
            <a:pPr marL="0" indent="0">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Multilingual Support</a:t>
            </a:r>
            <a:endParaRPr lang="en-US" sz="2200" dirty="0"/>
          </a:p>
        </p:txBody>
      </p:sp>
      <p:sp>
        <p:nvSpPr>
          <p:cNvPr id="11" name="Text 8"/>
          <p:cNvSpPr/>
          <p:nvPr/>
        </p:nvSpPr>
        <p:spPr>
          <a:xfrm>
            <a:off x="10955893" y="3201591"/>
            <a:ext cx="2836783" cy="1532096"/>
          </a:xfrm>
          <a:prstGeom prst="rect">
            <a:avLst/>
          </a:prstGeom>
          <a:noFill/>
          <a:ln/>
        </p:spPr>
        <p:txBody>
          <a:bodyPr wrap="squar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Process and understand user input in various languages, facilitating global collaboration.</a:t>
            </a:r>
            <a:endParaRPr lang="en-US" sz="1850" dirty="0"/>
          </a:p>
        </p:txBody>
      </p:sp>
      <p:sp>
        <p:nvSpPr>
          <p:cNvPr id="12" name="Shape 9"/>
          <p:cNvSpPr/>
          <p:nvPr/>
        </p:nvSpPr>
        <p:spPr>
          <a:xfrm>
            <a:off x="6324124" y="5594152"/>
            <a:ext cx="538520" cy="538520"/>
          </a:xfrm>
          <a:prstGeom prst="roundRect">
            <a:avLst>
              <a:gd name="adj" fmla="val 66677"/>
            </a:avLst>
          </a:prstGeom>
          <a:solidFill>
            <a:srgbClr val="F3F3FF"/>
          </a:solidFill>
          <a:ln w="22860">
            <a:solidFill>
              <a:srgbClr val="DA33BF"/>
            </a:solidFill>
            <a:prstDash val="solid"/>
          </a:ln>
        </p:spPr>
      </p:sp>
      <p:sp>
        <p:nvSpPr>
          <p:cNvPr id="13" name="Text 10"/>
          <p:cNvSpPr/>
          <p:nvPr/>
        </p:nvSpPr>
        <p:spPr>
          <a:xfrm>
            <a:off x="6492002" y="5694402"/>
            <a:ext cx="202763" cy="337899"/>
          </a:xfrm>
          <a:prstGeom prst="rect">
            <a:avLst/>
          </a:prstGeom>
          <a:noFill/>
          <a:ln/>
        </p:spPr>
        <p:txBody>
          <a:bodyPr wrap="none" lIns="0" tIns="0" rIns="0" bIns="0" rtlCol="0" anchor="t"/>
          <a:lstStyle/>
          <a:p>
            <a:pPr marL="0" indent="0" algn="ctr">
              <a:lnSpc>
                <a:spcPts val="2650"/>
              </a:lnSpc>
              <a:buNone/>
            </a:pPr>
            <a:r>
              <a:rPr lang="en-US" sz="2650" dirty="0">
                <a:solidFill>
                  <a:srgbClr val="00002E"/>
                </a:solidFill>
                <a:latin typeface="Nunito Semi Bold" pitchFamily="34" charset="0"/>
                <a:ea typeface="Nunito Semi Bold" pitchFamily="34" charset="-122"/>
                <a:cs typeface="Nunito Semi Bold" pitchFamily="34" charset="-120"/>
              </a:rPr>
              <a:t>3</a:t>
            </a:r>
            <a:endParaRPr lang="en-US" sz="2650" dirty="0"/>
          </a:p>
        </p:txBody>
      </p:sp>
      <p:sp>
        <p:nvSpPr>
          <p:cNvPr id="14" name="Text 11"/>
          <p:cNvSpPr/>
          <p:nvPr/>
        </p:nvSpPr>
        <p:spPr>
          <a:xfrm>
            <a:off x="7101959" y="5594152"/>
            <a:ext cx="3359944" cy="351949"/>
          </a:xfrm>
          <a:prstGeom prst="rect">
            <a:avLst/>
          </a:prstGeom>
          <a:noFill/>
          <a:ln/>
        </p:spPr>
        <p:txBody>
          <a:bodyPr wrap="none" lIns="0" tIns="0" rIns="0" bIns="0" rtlCol="0" anchor="t"/>
          <a:lstStyle/>
          <a:p>
            <a:pPr marL="0" indent="0">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Streamlined Development</a:t>
            </a:r>
            <a:endParaRPr lang="en-US" sz="2200" dirty="0"/>
          </a:p>
        </p:txBody>
      </p:sp>
      <p:sp>
        <p:nvSpPr>
          <p:cNvPr id="15" name="Text 12"/>
          <p:cNvSpPr/>
          <p:nvPr/>
        </p:nvSpPr>
        <p:spPr>
          <a:xfrm>
            <a:off x="7101959" y="6089690"/>
            <a:ext cx="6690717" cy="766048"/>
          </a:xfrm>
          <a:prstGeom prst="rect">
            <a:avLst/>
          </a:prstGeom>
          <a:noFill/>
          <a:ln/>
        </p:spPr>
        <p:txBody>
          <a:bodyPr wrap="squar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Integrate seamlessly with CI/CD workflows for faster deployments and improved efficiency.</a:t>
            </a:r>
            <a:endParaRPr lang="en-US" sz="1850" dirty="0"/>
          </a:p>
        </p:txBody>
      </p:sp>
      <p:pic>
        <p:nvPicPr>
          <p:cNvPr id="16" name="Image 0" descr="preencoded.png">
            <a:extLst>
              <a:ext uri="{FF2B5EF4-FFF2-40B4-BE49-F238E27FC236}">
                <a16:creationId xmlns:a16="http://schemas.microsoft.com/office/drawing/2014/main" id="{CCA6301B-DD56-FA57-8274-A9FAF020D7EB}"/>
              </a:ext>
            </a:extLst>
          </p:cNvPr>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2914" y="541020"/>
            <a:ext cx="4615339" cy="576858"/>
          </a:xfrm>
          <a:prstGeom prst="rect">
            <a:avLst/>
          </a:prstGeom>
          <a:noFill/>
          <a:ln/>
        </p:spPr>
        <p:txBody>
          <a:bodyPr wrap="none" lIns="0" tIns="0" rIns="0" bIns="0" rtlCol="0" anchor="t"/>
          <a:lstStyle/>
          <a:p>
            <a:pPr marL="0" indent="0">
              <a:lnSpc>
                <a:spcPts val="4500"/>
              </a:lnSpc>
              <a:buNone/>
            </a:pPr>
            <a:r>
              <a:rPr lang="en-US" sz="3600" dirty="0">
                <a:solidFill>
                  <a:srgbClr val="00002E"/>
                </a:solidFill>
                <a:latin typeface="Nunito Semi Bold" pitchFamily="34" charset="0"/>
                <a:ea typeface="Nunito Semi Bold" pitchFamily="34" charset="-122"/>
                <a:cs typeface="Nunito Semi Bold" pitchFamily="34" charset="-120"/>
              </a:rPr>
              <a:t>System Architecture</a:t>
            </a:r>
            <a:endParaRPr lang="en-US" sz="3600" dirty="0"/>
          </a:p>
        </p:txBody>
      </p:sp>
      <p:pic>
        <p:nvPicPr>
          <p:cNvPr id="4" name="Image 1" descr="preencoded.png"/>
          <p:cNvPicPr>
            <a:picLocks noChangeAspect="1"/>
          </p:cNvPicPr>
          <p:nvPr/>
        </p:nvPicPr>
        <p:blipFill>
          <a:blip r:embed="rId4"/>
          <a:stretch>
            <a:fillRect/>
          </a:stretch>
        </p:blipFill>
        <p:spPr>
          <a:xfrm>
            <a:off x="6172914" y="1412081"/>
            <a:ext cx="980718" cy="1569125"/>
          </a:xfrm>
          <a:prstGeom prst="rect">
            <a:avLst/>
          </a:prstGeom>
        </p:spPr>
      </p:pic>
      <p:sp>
        <p:nvSpPr>
          <p:cNvPr id="5" name="Text 1"/>
          <p:cNvSpPr/>
          <p:nvPr/>
        </p:nvSpPr>
        <p:spPr>
          <a:xfrm>
            <a:off x="7447836" y="1608177"/>
            <a:ext cx="2307669" cy="288369"/>
          </a:xfrm>
          <a:prstGeom prst="rect">
            <a:avLst/>
          </a:prstGeom>
          <a:noFill/>
          <a:ln/>
        </p:spPr>
        <p:txBody>
          <a:bodyPr wrap="none" lIns="0" tIns="0" rIns="0" bIns="0" rtlCol="0" anchor="t"/>
          <a:lstStyle/>
          <a:p>
            <a:pPr marL="0" indent="0" algn="l">
              <a:lnSpc>
                <a:spcPts val="2250"/>
              </a:lnSpc>
              <a:buNone/>
            </a:pPr>
            <a:r>
              <a:rPr lang="en-US" sz="1800" dirty="0">
                <a:solidFill>
                  <a:srgbClr val="00002E"/>
                </a:solidFill>
                <a:latin typeface="Nunito Semi Bold" pitchFamily="34" charset="0"/>
                <a:ea typeface="Nunito Semi Bold" pitchFamily="34" charset="-122"/>
                <a:cs typeface="Nunito Semi Bold" pitchFamily="34" charset="-120"/>
              </a:rPr>
              <a:t>Server</a:t>
            </a:r>
            <a:endParaRPr lang="en-US" sz="1800" dirty="0"/>
          </a:p>
        </p:txBody>
      </p:sp>
      <p:sp>
        <p:nvSpPr>
          <p:cNvPr id="6" name="Text 2"/>
          <p:cNvSpPr/>
          <p:nvPr/>
        </p:nvSpPr>
        <p:spPr>
          <a:xfrm>
            <a:off x="7447836" y="2014180"/>
            <a:ext cx="6496050" cy="627459"/>
          </a:xfrm>
          <a:prstGeom prst="rect">
            <a:avLst/>
          </a:prstGeom>
          <a:noFill/>
          <a:ln/>
        </p:spPr>
        <p:txBody>
          <a:bodyPr wrap="square" lIns="0" tIns="0" rIns="0" bIns="0" rtlCol="0" anchor="t"/>
          <a:lstStyle/>
          <a:p>
            <a:pPr marL="0" indent="0" algn="l">
              <a:lnSpc>
                <a:spcPts val="2450"/>
              </a:lnSpc>
              <a:buNone/>
            </a:pPr>
            <a:r>
              <a:rPr lang="en-US" sz="1500" dirty="0">
                <a:solidFill>
                  <a:srgbClr val="00002E"/>
                </a:solidFill>
                <a:latin typeface="PT Sans" pitchFamily="34" charset="0"/>
                <a:ea typeface="PT Sans" pitchFamily="34" charset="-122"/>
                <a:cs typeface="PT Sans" pitchFamily="34" charset="-120"/>
              </a:rPr>
              <a:t>The server acts as the central hub for processing requests and managing the application.</a:t>
            </a:r>
            <a:endParaRPr lang="en-US" sz="1500" dirty="0"/>
          </a:p>
        </p:txBody>
      </p:sp>
      <p:pic>
        <p:nvPicPr>
          <p:cNvPr id="7" name="Image 2" descr="preencoded.png"/>
          <p:cNvPicPr>
            <a:picLocks noChangeAspect="1"/>
          </p:cNvPicPr>
          <p:nvPr/>
        </p:nvPicPr>
        <p:blipFill>
          <a:blip r:embed="rId5"/>
          <a:stretch>
            <a:fillRect/>
          </a:stretch>
        </p:blipFill>
        <p:spPr>
          <a:xfrm>
            <a:off x="6172914" y="2981206"/>
            <a:ext cx="980718" cy="1569125"/>
          </a:xfrm>
          <a:prstGeom prst="rect">
            <a:avLst/>
          </a:prstGeom>
        </p:spPr>
      </p:pic>
      <p:sp>
        <p:nvSpPr>
          <p:cNvPr id="8" name="Text 3"/>
          <p:cNvSpPr/>
          <p:nvPr/>
        </p:nvSpPr>
        <p:spPr>
          <a:xfrm>
            <a:off x="7447836" y="3177302"/>
            <a:ext cx="2307669" cy="288369"/>
          </a:xfrm>
          <a:prstGeom prst="rect">
            <a:avLst/>
          </a:prstGeom>
          <a:noFill/>
          <a:ln/>
        </p:spPr>
        <p:txBody>
          <a:bodyPr wrap="none" lIns="0" tIns="0" rIns="0" bIns="0" rtlCol="0" anchor="t"/>
          <a:lstStyle/>
          <a:p>
            <a:pPr marL="0" indent="0" algn="l">
              <a:lnSpc>
                <a:spcPts val="2250"/>
              </a:lnSpc>
              <a:buNone/>
            </a:pPr>
            <a:r>
              <a:rPr lang="en-US" sz="1800" dirty="0">
                <a:solidFill>
                  <a:srgbClr val="00002E"/>
                </a:solidFill>
                <a:latin typeface="Nunito Semi Bold" pitchFamily="34" charset="0"/>
                <a:ea typeface="Nunito Semi Bold" pitchFamily="34" charset="-122"/>
                <a:cs typeface="Nunito Semi Bold" pitchFamily="34" charset="-120"/>
              </a:rPr>
              <a:t>APIs</a:t>
            </a:r>
            <a:endParaRPr lang="en-US" sz="1800" dirty="0"/>
          </a:p>
        </p:txBody>
      </p:sp>
      <p:sp>
        <p:nvSpPr>
          <p:cNvPr id="9" name="Text 4"/>
          <p:cNvSpPr/>
          <p:nvPr/>
        </p:nvSpPr>
        <p:spPr>
          <a:xfrm>
            <a:off x="7447836" y="3583305"/>
            <a:ext cx="6496050" cy="627459"/>
          </a:xfrm>
          <a:prstGeom prst="rect">
            <a:avLst/>
          </a:prstGeom>
          <a:noFill/>
          <a:ln/>
        </p:spPr>
        <p:txBody>
          <a:bodyPr wrap="square" lIns="0" tIns="0" rIns="0" bIns="0" rtlCol="0" anchor="t"/>
          <a:lstStyle/>
          <a:p>
            <a:pPr marL="0" indent="0" algn="l">
              <a:lnSpc>
                <a:spcPts val="2450"/>
              </a:lnSpc>
              <a:buNone/>
            </a:pPr>
            <a:r>
              <a:rPr lang="en-US" sz="1500" dirty="0">
                <a:solidFill>
                  <a:srgbClr val="00002E"/>
                </a:solidFill>
                <a:latin typeface="PT Sans" pitchFamily="34" charset="0"/>
                <a:ea typeface="PT Sans" pitchFamily="34" charset="-122"/>
                <a:cs typeface="PT Sans" pitchFamily="34" charset="-120"/>
              </a:rPr>
              <a:t>Well-defined APIs facilitate communication between the front-end user interface and the back-end server logic.</a:t>
            </a:r>
            <a:endParaRPr lang="en-US" sz="1500" dirty="0"/>
          </a:p>
        </p:txBody>
      </p:sp>
      <p:pic>
        <p:nvPicPr>
          <p:cNvPr id="10" name="Image 3" descr="preencoded.png"/>
          <p:cNvPicPr>
            <a:picLocks noChangeAspect="1"/>
          </p:cNvPicPr>
          <p:nvPr/>
        </p:nvPicPr>
        <p:blipFill>
          <a:blip r:embed="rId6"/>
          <a:stretch>
            <a:fillRect/>
          </a:stretch>
        </p:blipFill>
        <p:spPr>
          <a:xfrm>
            <a:off x="6172914" y="4550331"/>
            <a:ext cx="980718" cy="1569125"/>
          </a:xfrm>
          <a:prstGeom prst="rect">
            <a:avLst/>
          </a:prstGeom>
        </p:spPr>
      </p:pic>
      <p:sp>
        <p:nvSpPr>
          <p:cNvPr id="11" name="Text 5"/>
          <p:cNvSpPr/>
          <p:nvPr/>
        </p:nvSpPr>
        <p:spPr>
          <a:xfrm>
            <a:off x="7447836" y="4746427"/>
            <a:ext cx="2307669" cy="288369"/>
          </a:xfrm>
          <a:prstGeom prst="rect">
            <a:avLst/>
          </a:prstGeom>
          <a:noFill/>
          <a:ln/>
        </p:spPr>
        <p:txBody>
          <a:bodyPr wrap="none" lIns="0" tIns="0" rIns="0" bIns="0" rtlCol="0" anchor="t"/>
          <a:lstStyle/>
          <a:p>
            <a:pPr marL="0" indent="0" algn="l">
              <a:lnSpc>
                <a:spcPts val="2250"/>
              </a:lnSpc>
              <a:buNone/>
            </a:pPr>
            <a:r>
              <a:rPr lang="en-US" sz="1800" dirty="0">
                <a:solidFill>
                  <a:srgbClr val="00002E"/>
                </a:solidFill>
                <a:latin typeface="Nunito Semi Bold" pitchFamily="34" charset="0"/>
                <a:ea typeface="Nunito Semi Bold" pitchFamily="34" charset="-122"/>
                <a:cs typeface="Nunito Semi Bold" pitchFamily="34" charset="-120"/>
              </a:rPr>
              <a:t>Language Processing</a:t>
            </a:r>
            <a:endParaRPr lang="en-US" sz="1800" dirty="0"/>
          </a:p>
        </p:txBody>
      </p:sp>
      <p:sp>
        <p:nvSpPr>
          <p:cNvPr id="12" name="Text 6"/>
          <p:cNvSpPr/>
          <p:nvPr/>
        </p:nvSpPr>
        <p:spPr>
          <a:xfrm>
            <a:off x="7447836" y="5152430"/>
            <a:ext cx="6496050" cy="627459"/>
          </a:xfrm>
          <a:prstGeom prst="rect">
            <a:avLst/>
          </a:prstGeom>
          <a:noFill/>
          <a:ln/>
        </p:spPr>
        <p:txBody>
          <a:bodyPr wrap="square" lIns="0" tIns="0" rIns="0" bIns="0" rtlCol="0" anchor="t"/>
          <a:lstStyle/>
          <a:p>
            <a:pPr marL="0" indent="0" algn="l">
              <a:lnSpc>
                <a:spcPts val="2450"/>
              </a:lnSpc>
              <a:buNone/>
            </a:pPr>
            <a:r>
              <a:rPr lang="en-US" sz="1500" dirty="0">
                <a:solidFill>
                  <a:srgbClr val="00002E"/>
                </a:solidFill>
                <a:latin typeface="PT Sans" pitchFamily="34" charset="0"/>
                <a:ea typeface="PT Sans" pitchFamily="34" charset="-122"/>
                <a:cs typeface="PT Sans" pitchFamily="34" charset="-120"/>
              </a:rPr>
              <a:t>Natural language processing (NLP) engines analyze user input and translate it into code based on the selected language.</a:t>
            </a:r>
            <a:endParaRPr lang="en-US" sz="1500" dirty="0"/>
          </a:p>
        </p:txBody>
      </p:sp>
      <p:pic>
        <p:nvPicPr>
          <p:cNvPr id="13" name="Image 4" descr="preencoded.png"/>
          <p:cNvPicPr>
            <a:picLocks noChangeAspect="1"/>
          </p:cNvPicPr>
          <p:nvPr/>
        </p:nvPicPr>
        <p:blipFill>
          <a:blip r:embed="rId7"/>
          <a:stretch>
            <a:fillRect/>
          </a:stretch>
        </p:blipFill>
        <p:spPr>
          <a:xfrm>
            <a:off x="6172914" y="6119455"/>
            <a:ext cx="980718" cy="1569125"/>
          </a:xfrm>
          <a:prstGeom prst="rect">
            <a:avLst/>
          </a:prstGeom>
        </p:spPr>
      </p:pic>
      <p:sp>
        <p:nvSpPr>
          <p:cNvPr id="14" name="Text 7"/>
          <p:cNvSpPr/>
          <p:nvPr/>
        </p:nvSpPr>
        <p:spPr>
          <a:xfrm>
            <a:off x="7447836" y="6315551"/>
            <a:ext cx="2307669" cy="288369"/>
          </a:xfrm>
          <a:prstGeom prst="rect">
            <a:avLst/>
          </a:prstGeom>
          <a:noFill/>
          <a:ln/>
        </p:spPr>
        <p:txBody>
          <a:bodyPr wrap="none" lIns="0" tIns="0" rIns="0" bIns="0" rtlCol="0" anchor="t"/>
          <a:lstStyle/>
          <a:p>
            <a:pPr marL="0" indent="0" algn="l">
              <a:lnSpc>
                <a:spcPts val="2250"/>
              </a:lnSpc>
              <a:buNone/>
            </a:pPr>
            <a:r>
              <a:rPr lang="en-US" sz="1800" dirty="0">
                <a:solidFill>
                  <a:srgbClr val="00002E"/>
                </a:solidFill>
                <a:latin typeface="Nunito Semi Bold" pitchFamily="34" charset="0"/>
                <a:ea typeface="Nunito Semi Bold" pitchFamily="34" charset="-122"/>
                <a:cs typeface="Nunito Semi Bold" pitchFamily="34" charset="-120"/>
              </a:rPr>
              <a:t>Code Output</a:t>
            </a:r>
            <a:endParaRPr lang="en-US" sz="1800" dirty="0"/>
          </a:p>
        </p:txBody>
      </p:sp>
      <p:sp>
        <p:nvSpPr>
          <p:cNvPr id="15" name="Text 8"/>
          <p:cNvSpPr/>
          <p:nvPr/>
        </p:nvSpPr>
        <p:spPr>
          <a:xfrm>
            <a:off x="7447836" y="6721554"/>
            <a:ext cx="6496050" cy="627459"/>
          </a:xfrm>
          <a:prstGeom prst="rect">
            <a:avLst/>
          </a:prstGeom>
          <a:noFill/>
          <a:ln/>
        </p:spPr>
        <p:txBody>
          <a:bodyPr wrap="square" lIns="0" tIns="0" rIns="0" bIns="0" rtlCol="0" anchor="t"/>
          <a:lstStyle/>
          <a:p>
            <a:pPr marL="0" indent="0" algn="l">
              <a:lnSpc>
                <a:spcPts val="2450"/>
              </a:lnSpc>
              <a:buNone/>
            </a:pPr>
            <a:r>
              <a:rPr lang="en-US" sz="1500" dirty="0">
                <a:solidFill>
                  <a:srgbClr val="00002E"/>
                </a:solidFill>
                <a:latin typeface="PT Sans" pitchFamily="34" charset="0"/>
                <a:ea typeface="PT Sans" pitchFamily="34" charset="-122"/>
                <a:cs typeface="PT Sans" pitchFamily="34" charset="-120"/>
              </a:rPr>
              <a:t>The output module generates the corresponding code in the user-selected programming language, ready for integration into projects.</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8193" y="626150"/>
            <a:ext cx="5231725" cy="653891"/>
          </a:xfrm>
          <a:prstGeom prst="rect">
            <a:avLst/>
          </a:prstGeom>
          <a:noFill/>
          <a:ln/>
        </p:spPr>
        <p:txBody>
          <a:bodyPr wrap="none" lIns="0" tIns="0" rIns="0" bIns="0" rtlCol="0" anchor="t"/>
          <a:lstStyle/>
          <a:p>
            <a:pPr marL="0" indent="0">
              <a:lnSpc>
                <a:spcPts val="5100"/>
              </a:lnSpc>
              <a:buNone/>
            </a:pPr>
            <a:r>
              <a:rPr lang="en-US" sz="4100" dirty="0">
                <a:solidFill>
                  <a:srgbClr val="00002E"/>
                </a:solidFill>
                <a:latin typeface="Nunito Semi Bold" pitchFamily="34" charset="0"/>
                <a:ea typeface="Nunito Semi Bold" pitchFamily="34" charset="-122"/>
                <a:cs typeface="Nunito Semi Bold" pitchFamily="34" charset="-120"/>
              </a:rPr>
              <a:t>Key Features</a:t>
            </a:r>
            <a:endParaRPr lang="en-US" sz="4100" dirty="0"/>
          </a:p>
        </p:txBody>
      </p:sp>
      <p:pic>
        <p:nvPicPr>
          <p:cNvPr id="4" name="Image 1" descr="preencoded.png"/>
          <p:cNvPicPr>
            <a:picLocks noChangeAspect="1"/>
          </p:cNvPicPr>
          <p:nvPr/>
        </p:nvPicPr>
        <p:blipFill>
          <a:blip r:embed="rId4"/>
          <a:stretch>
            <a:fillRect/>
          </a:stretch>
        </p:blipFill>
        <p:spPr>
          <a:xfrm>
            <a:off x="778193" y="1613535"/>
            <a:ext cx="555784" cy="555784"/>
          </a:xfrm>
          <a:prstGeom prst="rect">
            <a:avLst/>
          </a:prstGeom>
        </p:spPr>
      </p:pic>
      <p:sp>
        <p:nvSpPr>
          <p:cNvPr id="5" name="Text 1"/>
          <p:cNvSpPr/>
          <p:nvPr/>
        </p:nvSpPr>
        <p:spPr>
          <a:xfrm>
            <a:off x="778193" y="2391608"/>
            <a:ext cx="2615803" cy="326946"/>
          </a:xfrm>
          <a:prstGeom prst="rect">
            <a:avLst/>
          </a:prstGeom>
          <a:noFill/>
          <a:ln/>
        </p:spPr>
        <p:txBody>
          <a:bodyPr wrap="none" lIns="0" tIns="0" rIns="0" bIns="0" rtlCol="0" anchor="t"/>
          <a:lstStyle/>
          <a:p>
            <a:pPr marL="0" indent="0" algn="l">
              <a:lnSpc>
                <a:spcPts val="2550"/>
              </a:lnSpc>
              <a:buNone/>
            </a:pPr>
            <a:r>
              <a:rPr lang="en-US" sz="2050" dirty="0">
                <a:solidFill>
                  <a:srgbClr val="00002E"/>
                </a:solidFill>
                <a:latin typeface="Nunito Semi Bold" pitchFamily="34" charset="0"/>
                <a:ea typeface="Nunito Semi Bold" pitchFamily="34" charset="-122"/>
                <a:cs typeface="Nunito Semi Bold" pitchFamily="34" charset="-120"/>
              </a:rPr>
              <a:t>CI/CD Integration</a:t>
            </a:r>
            <a:endParaRPr lang="en-US" sz="2050" dirty="0"/>
          </a:p>
        </p:txBody>
      </p:sp>
      <p:sp>
        <p:nvSpPr>
          <p:cNvPr id="6" name="Text 2"/>
          <p:cNvSpPr/>
          <p:nvPr/>
        </p:nvSpPr>
        <p:spPr>
          <a:xfrm>
            <a:off x="778193" y="2851904"/>
            <a:ext cx="3627001" cy="1423035"/>
          </a:xfrm>
          <a:prstGeom prst="rect">
            <a:avLst/>
          </a:prstGeom>
          <a:noFill/>
          <a:ln/>
        </p:spPr>
        <p:txBody>
          <a:bodyPr wrap="square" lIns="0" tIns="0" rIns="0" bIns="0" rtlCol="0" anchor="t"/>
          <a:lstStyle/>
          <a:p>
            <a:pPr marL="0" indent="0" algn="l">
              <a:lnSpc>
                <a:spcPts val="2800"/>
              </a:lnSpc>
              <a:buNone/>
            </a:pPr>
            <a:r>
              <a:rPr lang="en-US" sz="1750" dirty="0">
                <a:solidFill>
                  <a:srgbClr val="00002E"/>
                </a:solidFill>
                <a:latin typeface="PT Sans" pitchFamily="34" charset="0"/>
                <a:ea typeface="PT Sans" pitchFamily="34" charset="-122"/>
                <a:cs typeface="PT Sans" pitchFamily="34" charset="-120"/>
              </a:rPr>
              <a:t>Automated continuous integration and continuous delivery (CI/CD) ensure smooth code deployment and efficient testing workflows.</a:t>
            </a:r>
            <a:endParaRPr lang="en-US" sz="1750" dirty="0"/>
          </a:p>
        </p:txBody>
      </p:sp>
      <p:pic>
        <p:nvPicPr>
          <p:cNvPr id="7" name="Image 2" descr="preencoded.png"/>
          <p:cNvPicPr>
            <a:picLocks noChangeAspect="1"/>
          </p:cNvPicPr>
          <p:nvPr/>
        </p:nvPicPr>
        <p:blipFill>
          <a:blip r:embed="rId5"/>
          <a:stretch>
            <a:fillRect/>
          </a:stretch>
        </p:blipFill>
        <p:spPr>
          <a:xfrm>
            <a:off x="4738687" y="1613535"/>
            <a:ext cx="555784" cy="555784"/>
          </a:xfrm>
          <a:prstGeom prst="rect">
            <a:avLst/>
          </a:prstGeom>
        </p:spPr>
      </p:pic>
      <p:sp>
        <p:nvSpPr>
          <p:cNvPr id="8" name="Text 3"/>
          <p:cNvSpPr/>
          <p:nvPr/>
        </p:nvSpPr>
        <p:spPr>
          <a:xfrm>
            <a:off x="4738687" y="2391608"/>
            <a:ext cx="2768918" cy="326946"/>
          </a:xfrm>
          <a:prstGeom prst="rect">
            <a:avLst/>
          </a:prstGeom>
          <a:noFill/>
          <a:ln/>
        </p:spPr>
        <p:txBody>
          <a:bodyPr wrap="none" lIns="0" tIns="0" rIns="0" bIns="0" rtlCol="0" anchor="t"/>
          <a:lstStyle/>
          <a:p>
            <a:pPr marL="0" indent="0" algn="l">
              <a:lnSpc>
                <a:spcPts val="2550"/>
              </a:lnSpc>
              <a:buNone/>
            </a:pPr>
            <a:r>
              <a:rPr lang="en-US" sz="2050" dirty="0">
                <a:solidFill>
                  <a:srgbClr val="00002E"/>
                </a:solidFill>
                <a:latin typeface="Nunito Semi Bold" pitchFamily="34" charset="0"/>
                <a:ea typeface="Nunito Semi Bold" pitchFamily="34" charset="-122"/>
                <a:cs typeface="Nunito Semi Bold" pitchFamily="34" charset="-120"/>
              </a:rPr>
              <a:t>GitHub Version Control</a:t>
            </a:r>
            <a:endParaRPr lang="en-US" sz="2050" dirty="0"/>
          </a:p>
        </p:txBody>
      </p:sp>
      <p:sp>
        <p:nvSpPr>
          <p:cNvPr id="9" name="Text 4"/>
          <p:cNvSpPr/>
          <p:nvPr/>
        </p:nvSpPr>
        <p:spPr>
          <a:xfrm>
            <a:off x="4738687" y="2851904"/>
            <a:ext cx="3627120" cy="1423035"/>
          </a:xfrm>
          <a:prstGeom prst="rect">
            <a:avLst/>
          </a:prstGeom>
          <a:noFill/>
          <a:ln/>
        </p:spPr>
        <p:txBody>
          <a:bodyPr wrap="square" lIns="0" tIns="0" rIns="0" bIns="0" rtlCol="0" anchor="t"/>
          <a:lstStyle/>
          <a:p>
            <a:pPr marL="0" indent="0" algn="l">
              <a:lnSpc>
                <a:spcPts val="2800"/>
              </a:lnSpc>
              <a:buNone/>
            </a:pPr>
            <a:r>
              <a:rPr lang="en-US" sz="1750" dirty="0">
                <a:solidFill>
                  <a:srgbClr val="00002E"/>
                </a:solidFill>
                <a:latin typeface="PT Sans" pitchFamily="34" charset="0"/>
                <a:ea typeface="PT Sans" pitchFamily="34" charset="-122"/>
                <a:cs typeface="PT Sans" pitchFamily="34" charset="-120"/>
              </a:rPr>
              <a:t>Integrated version control using GitHub provides a centralized repository for code management and collaboration.</a:t>
            </a:r>
            <a:endParaRPr lang="en-US" sz="1750" dirty="0"/>
          </a:p>
        </p:txBody>
      </p:sp>
      <p:pic>
        <p:nvPicPr>
          <p:cNvPr id="10" name="Image 3" descr="preencoded.png"/>
          <p:cNvPicPr>
            <a:picLocks noChangeAspect="1"/>
          </p:cNvPicPr>
          <p:nvPr/>
        </p:nvPicPr>
        <p:blipFill>
          <a:blip r:embed="rId6"/>
          <a:stretch>
            <a:fillRect/>
          </a:stretch>
        </p:blipFill>
        <p:spPr>
          <a:xfrm>
            <a:off x="778193" y="4941927"/>
            <a:ext cx="555784" cy="555784"/>
          </a:xfrm>
          <a:prstGeom prst="rect">
            <a:avLst/>
          </a:prstGeom>
        </p:spPr>
      </p:pic>
      <p:sp>
        <p:nvSpPr>
          <p:cNvPr id="11" name="Text 5"/>
          <p:cNvSpPr/>
          <p:nvPr/>
        </p:nvSpPr>
        <p:spPr>
          <a:xfrm>
            <a:off x="778193" y="5720001"/>
            <a:ext cx="2843689" cy="326946"/>
          </a:xfrm>
          <a:prstGeom prst="rect">
            <a:avLst/>
          </a:prstGeom>
          <a:noFill/>
          <a:ln/>
        </p:spPr>
        <p:txBody>
          <a:bodyPr wrap="none" lIns="0" tIns="0" rIns="0" bIns="0" rtlCol="0" anchor="t"/>
          <a:lstStyle/>
          <a:p>
            <a:pPr marL="0" indent="0" algn="l">
              <a:lnSpc>
                <a:spcPts val="2550"/>
              </a:lnSpc>
              <a:buNone/>
            </a:pPr>
            <a:r>
              <a:rPr lang="en-US" sz="2050" dirty="0">
                <a:solidFill>
                  <a:srgbClr val="00002E"/>
                </a:solidFill>
                <a:latin typeface="Nunito Semi Bold" pitchFamily="34" charset="0"/>
                <a:ea typeface="Nunito Semi Bold" pitchFamily="34" charset="-122"/>
                <a:cs typeface="Nunito Semi Bold" pitchFamily="34" charset="-120"/>
              </a:rPr>
              <a:t>Docker Containerization</a:t>
            </a:r>
            <a:endParaRPr lang="en-US" sz="2050" dirty="0"/>
          </a:p>
        </p:txBody>
      </p:sp>
      <p:sp>
        <p:nvSpPr>
          <p:cNvPr id="12" name="Text 6"/>
          <p:cNvSpPr/>
          <p:nvPr/>
        </p:nvSpPr>
        <p:spPr>
          <a:xfrm>
            <a:off x="778193" y="6180296"/>
            <a:ext cx="3627001" cy="1423035"/>
          </a:xfrm>
          <a:prstGeom prst="rect">
            <a:avLst/>
          </a:prstGeom>
          <a:noFill/>
          <a:ln/>
        </p:spPr>
        <p:txBody>
          <a:bodyPr wrap="square" lIns="0" tIns="0" rIns="0" bIns="0" rtlCol="0" anchor="t"/>
          <a:lstStyle/>
          <a:p>
            <a:pPr marL="0" indent="0" algn="l">
              <a:lnSpc>
                <a:spcPts val="2800"/>
              </a:lnSpc>
              <a:buNone/>
            </a:pPr>
            <a:r>
              <a:rPr lang="en-US" sz="1750" dirty="0">
                <a:solidFill>
                  <a:srgbClr val="00002E"/>
                </a:solidFill>
                <a:latin typeface="PT Sans" pitchFamily="34" charset="0"/>
                <a:ea typeface="PT Sans" pitchFamily="34" charset="-122"/>
                <a:cs typeface="PT Sans" pitchFamily="34" charset="-120"/>
              </a:rPr>
              <a:t>Docker containerization provides a lightweight and portable environment for code execution and deployment across various platforms.</a:t>
            </a:r>
            <a:endParaRPr lang="en-US" sz="1750" dirty="0"/>
          </a:p>
        </p:txBody>
      </p:sp>
      <p:pic>
        <p:nvPicPr>
          <p:cNvPr id="13" name="Image 4" descr="preencoded.png"/>
          <p:cNvPicPr>
            <a:picLocks noChangeAspect="1"/>
          </p:cNvPicPr>
          <p:nvPr/>
        </p:nvPicPr>
        <p:blipFill>
          <a:blip r:embed="rId7"/>
          <a:stretch>
            <a:fillRect/>
          </a:stretch>
        </p:blipFill>
        <p:spPr>
          <a:xfrm>
            <a:off x="4738687" y="4941927"/>
            <a:ext cx="555784" cy="555784"/>
          </a:xfrm>
          <a:prstGeom prst="rect">
            <a:avLst/>
          </a:prstGeom>
        </p:spPr>
      </p:pic>
      <p:sp>
        <p:nvSpPr>
          <p:cNvPr id="14" name="Text 7"/>
          <p:cNvSpPr/>
          <p:nvPr/>
        </p:nvSpPr>
        <p:spPr>
          <a:xfrm>
            <a:off x="4738687" y="5720001"/>
            <a:ext cx="2615803" cy="326946"/>
          </a:xfrm>
          <a:prstGeom prst="rect">
            <a:avLst/>
          </a:prstGeom>
          <a:noFill/>
          <a:ln/>
        </p:spPr>
        <p:txBody>
          <a:bodyPr wrap="none" lIns="0" tIns="0" rIns="0" bIns="0" rtlCol="0" anchor="t"/>
          <a:lstStyle/>
          <a:p>
            <a:pPr marL="0" indent="0" algn="l">
              <a:lnSpc>
                <a:spcPts val="2550"/>
              </a:lnSpc>
              <a:buNone/>
            </a:pPr>
            <a:r>
              <a:rPr lang="en-US" sz="2050" dirty="0">
                <a:solidFill>
                  <a:srgbClr val="00002E"/>
                </a:solidFill>
                <a:latin typeface="Nunito Semi Bold" pitchFamily="34" charset="0"/>
                <a:ea typeface="Nunito Semi Bold" pitchFamily="34" charset="-122"/>
                <a:cs typeface="Nunito Semi Bold" pitchFamily="34" charset="-120"/>
              </a:rPr>
              <a:t>Render Deployment</a:t>
            </a:r>
            <a:endParaRPr lang="en-US" sz="2050" dirty="0"/>
          </a:p>
        </p:txBody>
      </p:sp>
      <p:sp>
        <p:nvSpPr>
          <p:cNvPr id="15" name="Text 8"/>
          <p:cNvSpPr/>
          <p:nvPr/>
        </p:nvSpPr>
        <p:spPr>
          <a:xfrm>
            <a:off x="4738687" y="6180296"/>
            <a:ext cx="3627120" cy="1423035"/>
          </a:xfrm>
          <a:prstGeom prst="rect">
            <a:avLst/>
          </a:prstGeom>
          <a:noFill/>
          <a:ln/>
        </p:spPr>
        <p:txBody>
          <a:bodyPr wrap="square" lIns="0" tIns="0" rIns="0" bIns="0" rtlCol="0" anchor="t"/>
          <a:lstStyle/>
          <a:p>
            <a:pPr marL="0" indent="0" algn="l">
              <a:lnSpc>
                <a:spcPts val="2800"/>
              </a:lnSpc>
              <a:buNone/>
            </a:pPr>
            <a:r>
              <a:rPr lang="en-US" sz="1750" dirty="0">
                <a:solidFill>
                  <a:srgbClr val="00002E"/>
                </a:solidFill>
                <a:latin typeface="PT Sans" pitchFamily="34" charset="0"/>
                <a:ea typeface="PT Sans" pitchFamily="34" charset="-122"/>
                <a:cs typeface="PT Sans" pitchFamily="34" charset="-120"/>
              </a:rPr>
              <a:t>Render streamlines the deployment process by providing a serverless platform for hosting and scaling applications.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1724" y="539353"/>
            <a:ext cx="4607600" cy="575905"/>
          </a:xfrm>
          <a:prstGeom prst="rect">
            <a:avLst/>
          </a:prstGeom>
          <a:noFill/>
          <a:ln/>
        </p:spPr>
        <p:txBody>
          <a:bodyPr wrap="none" lIns="0" tIns="0" rIns="0" bIns="0" rtlCol="0" anchor="t"/>
          <a:lstStyle/>
          <a:p>
            <a:pPr marL="0" indent="0">
              <a:lnSpc>
                <a:spcPts val="4500"/>
              </a:lnSpc>
              <a:buNone/>
            </a:pPr>
            <a:r>
              <a:rPr lang="en-US" sz="3600" dirty="0">
                <a:solidFill>
                  <a:srgbClr val="00002E"/>
                </a:solidFill>
                <a:latin typeface="Nunito Semi Bold" pitchFamily="34" charset="0"/>
                <a:ea typeface="Nunito Semi Bold" pitchFamily="34" charset="-122"/>
                <a:cs typeface="Nunito Semi Bold" pitchFamily="34" charset="-120"/>
              </a:rPr>
              <a:t>User Workflow</a:t>
            </a:r>
            <a:endParaRPr lang="en-US" sz="3600" dirty="0"/>
          </a:p>
        </p:txBody>
      </p:sp>
      <p:sp>
        <p:nvSpPr>
          <p:cNvPr id="4" name="Shape 1"/>
          <p:cNvSpPr/>
          <p:nvPr/>
        </p:nvSpPr>
        <p:spPr>
          <a:xfrm>
            <a:off x="6454021" y="1408986"/>
            <a:ext cx="22860" cy="6281261"/>
          </a:xfrm>
          <a:prstGeom prst="roundRect">
            <a:avLst>
              <a:gd name="adj" fmla="val 1284948"/>
            </a:avLst>
          </a:prstGeom>
          <a:solidFill>
            <a:srgbClr val="000000">
              <a:alpha val="8000"/>
            </a:srgbClr>
          </a:solidFill>
          <a:ln/>
        </p:spPr>
      </p:sp>
      <p:sp>
        <p:nvSpPr>
          <p:cNvPr id="5" name="Shape 2"/>
          <p:cNvSpPr/>
          <p:nvPr/>
        </p:nvSpPr>
        <p:spPr>
          <a:xfrm>
            <a:off x="6662857" y="1838087"/>
            <a:ext cx="685324" cy="22860"/>
          </a:xfrm>
          <a:prstGeom prst="roundRect">
            <a:avLst>
              <a:gd name="adj" fmla="val 1284948"/>
            </a:avLst>
          </a:prstGeom>
          <a:solidFill>
            <a:srgbClr val="2D4DF2"/>
          </a:solidFill>
          <a:ln/>
        </p:spPr>
      </p:sp>
      <p:sp>
        <p:nvSpPr>
          <p:cNvPr id="6" name="Shape 3"/>
          <p:cNvSpPr/>
          <p:nvPr/>
        </p:nvSpPr>
        <p:spPr>
          <a:xfrm>
            <a:off x="6245185" y="1629251"/>
            <a:ext cx="440531" cy="440531"/>
          </a:xfrm>
          <a:prstGeom prst="roundRect">
            <a:avLst>
              <a:gd name="adj" fmla="val 66678"/>
            </a:avLst>
          </a:prstGeom>
          <a:solidFill>
            <a:srgbClr val="F3F3FF"/>
          </a:solidFill>
          <a:ln w="22860">
            <a:solidFill>
              <a:srgbClr val="2D4DF2"/>
            </a:solidFill>
            <a:prstDash val="solid"/>
          </a:ln>
        </p:spPr>
      </p:sp>
      <p:sp>
        <p:nvSpPr>
          <p:cNvPr id="7" name="Text 4"/>
          <p:cNvSpPr/>
          <p:nvPr/>
        </p:nvSpPr>
        <p:spPr>
          <a:xfrm>
            <a:off x="6382464" y="1711285"/>
            <a:ext cx="165854" cy="276463"/>
          </a:xfrm>
          <a:prstGeom prst="rect">
            <a:avLst/>
          </a:prstGeom>
          <a:noFill/>
          <a:ln/>
        </p:spPr>
        <p:txBody>
          <a:bodyPr wrap="none" lIns="0" tIns="0" rIns="0" bIns="0" rtlCol="0" anchor="t"/>
          <a:lstStyle/>
          <a:p>
            <a:pPr marL="0" indent="0" algn="ctr">
              <a:lnSpc>
                <a:spcPts val="2150"/>
              </a:lnSpc>
              <a:buNone/>
            </a:pPr>
            <a:r>
              <a:rPr lang="en-US" sz="2150" dirty="0">
                <a:solidFill>
                  <a:srgbClr val="00002E"/>
                </a:solidFill>
                <a:latin typeface="Nunito Semi Bold" pitchFamily="34" charset="0"/>
                <a:ea typeface="Nunito Semi Bold" pitchFamily="34" charset="-122"/>
                <a:cs typeface="Nunito Semi Bold" pitchFamily="34" charset="-120"/>
              </a:rPr>
              <a:t>1</a:t>
            </a:r>
            <a:endParaRPr lang="en-US" sz="2150" dirty="0"/>
          </a:p>
        </p:txBody>
      </p:sp>
      <p:sp>
        <p:nvSpPr>
          <p:cNvPr id="8" name="Text 5"/>
          <p:cNvSpPr/>
          <p:nvPr/>
        </p:nvSpPr>
        <p:spPr>
          <a:xfrm>
            <a:off x="7542490" y="1604724"/>
            <a:ext cx="2303740" cy="287893"/>
          </a:xfrm>
          <a:prstGeom prst="rect">
            <a:avLst/>
          </a:prstGeom>
          <a:noFill/>
          <a:ln/>
        </p:spPr>
        <p:txBody>
          <a:bodyPr wrap="none" lIns="0" tIns="0" rIns="0" bIns="0" rtlCol="0" anchor="t"/>
          <a:lstStyle/>
          <a:p>
            <a:pPr marL="0" indent="0" algn="l">
              <a:lnSpc>
                <a:spcPts val="2250"/>
              </a:lnSpc>
              <a:buNone/>
            </a:pPr>
            <a:r>
              <a:rPr lang="en-US" sz="1800" dirty="0">
                <a:solidFill>
                  <a:srgbClr val="00002E"/>
                </a:solidFill>
                <a:latin typeface="Nunito Semi Bold" pitchFamily="34" charset="0"/>
                <a:ea typeface="Nunito Semi Bold" pitchFamily="34" charset="-122"/>
                <a:cs typeface="Nunito Semi Bold" pitchFamily="34" charset="-120"/>
              </a:rPr>
              <a:t>Login</a:t>
            </a:r>
            <a:endParaRPr lang="en-US" sz="1800" dirty="0"/>
          </a:p>
        </p:txBody>
      </p:sp>
      <p:sp>
        <p:nvSpPr>
          <p:cNvPr id="9" name="Text 6"/>
          <p:cNvSpPr/>
          <p:nvPr/>
        </p:nvSpPr>
        <p:spPr>
          <a:xfrm>
            <a:off x="7542490" y="2010013"/>
            <a:ext cx="6402586" cy="626745"/>
          </a:xfrm>
          <a:prstGeom prst="rect">
            <a:avLst/>
          </a:prstGeom>
          <a:noFill/>
          <a:ln/>
        </p:spPr>
        <p:txBody>
          <a:bodyPr wrap="square" lIns="0" tIns="0" rIns="0" bIns="0" rtlCol="0" anchor="t"/>
          <a:lstStyle/>
          <a:p>
            <a:pPr marL="0" indent="0" algn="l">
              <a:lnSpc>
                <a:spcPts val="2450"/>
              </a:lnSpc>
              <a:buNone/>
            </a:pPr>
            <a:r>
              <a:rPr lang="en-US" sz="1500" dirty="0">
                <a:solidFill>
                  <a:srgbClr val="00002E"/>
                </a:solidFill>
                <a:latin typeface="PT Sans" pitchFamily="34" charset="0"/>
                <a:ea typeface="PT Sans" pitchFamily="34" charset="-122"/>
                <a:cs typeface="PT Sans" pitchFamily="34" charset="-120"/>
              </a:rPr>
              <a:t>Users authenticate to access the platform, ensuring secure access to code generation features.</a:t>
            </a:r>
            <a:endParaRPr lang="en-US" sz="1500" dirty="0"/>
          </a:p>
        </p:txBody>
      </p:sp>
      <p:sp>
        <p:nvSpPr>
          <p:cNvPr id="10" name="Shape 7"/>
          <p:cNvSpPr/>
          <p:nvPr/>
        </p:nvSpPr>
        <p:spPr>
          <a:xfrm>
            <a:off x="6662857" y="3457337"/>
            <a:ext cx="685324" cy="22860"/>
          </a:xfrm>
          <a:prstGeom prst="roundRect">
            <a:avLst>
              <a:gd name="adj" fmla="val 1284948"/>
            </a:avLst>
          </a:prstGeom>
          <a:solidFill>
            <a:srgbClr val="018CE1"/>
          </a:solidFill>
          <a:ln/>
        </p:spPr>
      </p:sp>
      <p:sp>
        <p:nvSpPr>
          <p:cNvPr id="11" name="Shape 8"/>
          <p:cNvSpPr/>
          <p:nvPr/>
        </p:nvSpPr>
        <p:spPr>
          <a:xfrm>
            <a:off x="6245185" y="3248501"/>
            <a:ext cx="440531" cy="440531"/>
          </a:xfrm>
          <a:prstGeom prst="roundRect">
            <a:avLst>
              <a:gd name="adj" fmla="val 66678"/>
            </a:avLst>
          </a:prstGeom>
          <a:solidFill>
            <a:srgbClr val="F3F3FF"/>
          </a:solidFill>
          <a:ln w="22860">
            <a:solidFill>
              <a:srgbClr val="018CE1"/>
            </a:solidFill>
            <a:prstDash val="solid"/>
          </a:ln>
        </p:spPr>
      </p:sp>
      <p:sp>
        <p:nvSpPr>
          <p:cNvPr id="12" name="Text 9"/>
          <p:cNvSpPr/>
          <p:nvPr/>
        </p:nvSpPr>
        <p:spPr>
          <a:xfrm>
            <a:off x="6382464" y="3330535"/>
            <a:ext cx="165854" cy="276463"/>
          </a:xfrm>
          <a:prstGeom prst="rect">
            <a:avLst/>
          </a:prstGeom>
          <a:noFill/>
          <a:ln/>
        </p:spPr>
        <p:txBody>
          <a:bodyPr wrap="none" lIns="0" tIns="0" rIns="0" bIns="0" rtlCol="0" anchor="t"/>
          <a:lstStyle/>
          <a:p>
            <a:pPr marL="0" indent="0" algn="ctr">
              <a:lnSpc>
                <a:spcPts val="2150"/>
              </a:lnSpc>
              <a:buNone/>
            </a:pPr>
            <a:r>
              <a:rPr lang="en-US" sz="2150" dirty="0">
                <a:solidFill>
                  <a:srgbClr val="00002E"/>
                </a:solidFill>
                <a:latin typeface="Nunito Semi Bold" pitchFamily="34" charset="0"/>
                <a:ea typeface="Nunito Semi Bold" pitchFamily="34" charset="-122"/>
                <a:cs typeface="Nunito Semi Bold" pitchFamily="34" charset="-120"/>
              </a:rPr>
              <a:t>2</a:t>
            </a:r>
            <a:endParaRPr lang="en-US" sz="2150" dirty="0"/>
          </a:p>
        </p:txBody>
      </p:sp>
      <p:sp>
        <p:nvSpPr>
          <p:cNvPr id="13" name="Text 10"/>
          <p:cNvSpPr/>
          <p:nvPr/>
        </p:nvSpPr>
        <p:spPr>
          <a:xfrm>
            <a:off x="7542490" y="3223974"/>
            <a:ext cx="2303740" cy="287893"/>
          </a:xfrm>
          <a:prstGeom prst="rect">
            <a:avLst/>
          </a:prstGeom>
          <a:noFill/>
          <a:ln/>
        </p:spPr>
        <p:txBody>
          <a:bodyPr wrap="none" lIns="0" tIns="0" rIns="0" bIns="0" rtlCol="0" anchor="t"/>
          <a:lstStyle/>
          <a:p>
            <a:pPr marL="0" indent="0" algn="l">
              <a:lnSpc>
                <a:spcPts val="2250"/>
              </a:lnSpc>
              <a:buNone/>
            </a:pPr>
            <a:r>
              <a:rPr lang="en-US" sz="1800" dirty="0">
                <a:solidFill>
                  <a:srgbClr val="00002E"/>
                </a:solidFill>
                <a:latin typeface="Nunito Semi Bold" pitchFamily="34" charset="0"/>
                <a:ea typeface="Nunito Semi Bold" pitchFamily="34" charset="-122"/>
                <a:cs typeface="Nunito Semi Bold" pitchFamily="34" charset="-120"/>
              </a:rPr>
              <a:t>Language Selection</a:t>
            </a:r>
            <a:endParaRPr lang="en-US" sz="1800" dirty="0"/>
          </a:p>
        </p:txBody>
      </p:sp>
      <p:sp>
        <p:nvSpPr>
          <p:cNvPr id="14" name="Text 11"/>
          <p:cNvSpPr/>
          <p:nvPr/>
        </p:nvSpPr>
        <p:spPr>
          <a:xfrm>
            <a:off x="7542490" y="3629263"/>
            <a:ext cx="6402586" cy="626745"/>
          </a:xfrm>
          <a:prstGeom prst="rect">
            <a:avLst/>
          </a:prstGeom>
          <a:noFill/>
          <a:ln/>
        </p:spPr>
        <p:txBody>
          <a:bodyPr wrap="square" lIns="0" tIns="0" rIns="0" bIns="0" rtlCol="0" anchor="t"/>
          <a:lstStyle/>
          <a:p>
            <a:pPr marL="0" indent="0" algn="l">
              <a:lnSpc>
                <a:spcPts val="2450"/>
              </a:lnSpc>
              <a:buNone/>
            </a:pPr>
            <a:r>
              <a:rPr lang="en-US" sz="1500" dirty="0">
                <a:solidFill>
                  <a:srgbClr val="00002E"/>
                </a:solidFill>
                <a:latin typeface="PT Sans" pitchFamily="34" charset="0"/>
                <a:ea typeface="PT Sans" pitchFamily="34" charset="-122"/>
                <a:cs typeface="PT Sans" pitchFamily="34" charset="-120"/>
              </a:rPr>
              <a:t>Users choose the desired programming language, tailoring the code generation process to their specific needs.</a:t>
            </a:r>
            <a:endParaRPr lang="en-US" sz="1500" dirty="0"/>
          </a:p>
        </p:txBody>
      </p:sp>
      <p:sp>
        <p:nvSpPr>
          <p:cNvPr id="15" name="Shape 12"/>
          <p:cNvSpPr/>
          <p:nvPr/>
        </p:nvSpPr>
        <p:spPr>
          <a:xfrm>
            <a:off x="6662857" y="5076587"/>
            <a:ext cx="685324" cy="22860"/>
          </a:xfrm>
          <a:prstGeom prst="roundRect">
            <a:avLst>
              <a:gd name="adj" fmla="val 1284948"/>
            </a:avLst>
          </a:prstGeom>
          <a:solidFill>
            <a:srgbClr val="DA33BF"/>
          </a:solidFill>
          <a:ln/>
        </p:spPr>
      </p:sp>
      <p:sp>
        <p:nvSpPr>
          <p:cNvPr id="16" name="Shape 13"/>
          <p:cNvSpPr/>
          <p:nvPr/>
        </p:nvSpPr>
        <p:spPr>
          <a:xfrm>
            <a:off x="6245185" y="4867751"/>
            <a:ext cx="440531" cy="440531"/>
          </a:xfrm>
          <a:prstGeom prst="roundRect">
            <a:avLst>
              <a:gd name="adj" fmla="val 66678"/>
            </a:avLst>
          </a:prstGeom>
          <a:solidFill>
            <a:srgbClr val="F3F3FF"/>
          </a:solidFill>
          <a:ln w="22860">
            <a:solidFill>
              <a:srgbClr val="DA33BF"/>
            </a:solidFill>
            <a:prstDash val="solid"/>
          </a:ln>
        </p:spPr>
      </p:sp>
      <p:sp>
        <p:nvSpPr>
          <p:cNvPr id="17" name="Text 14"/>
          <p:cNvSpPr/>
          <p:nvPr/>
        </p:nvSpPr>
        <p:spPr>
          <a:xfrm>
            <a:off x="6382464" y="4949785"/>
            <a:ext cx="165854" cy="276463"/>
          </a:xfrm>
          <a:prstGeom prst="rect">
            <a:avLst/>
          </a:prstGeom>
          <a:noFill/>
          <a:ln/>
        </p:spPr>
        <p:txBody>
          <a:bodyPr wrap="none" lIns="0" tIns="0" rIns="0" bIns="0" rtlCol="0" anchor="t"/>
          <a:lstStyle/>
          <a:p>
            <a:pPr marL="0" indent="0" algn="ctr">
              <a:lnSpc>
                <a:spcPts val="2150"/>
              </a:lnSpc>
              <a:buNone/>
            </a:pPr>
            <a:r>
              <a:rPr lang="en-US" sz="2150" dirty="0">
                <a:solidFill>
                  <a:srgbClr val="00002E"/>
                </a:solidFill>
                <a:latin typeface="Nunito Semi Bold" pitchFamily="34" charset="0"/>
                <a:ea typeface="Nunito Semi Bold" pitchFamily="34" charset="-122"/>
                <a:cs typeface="Nunito Semi Bold" pitchFamily="34" charset="-120"/>
              </a:rPr>
              <a:t>3</a:t>
            </a:r>
            <a:endParaRPr lang="en-US" sz="2150" dirty="0"/>
          </a:p>
        </p:txBody>
      </p:sp>
      <p:sp>
        <p:nvSpPr>
          <p:cNvPr id="18" name="Text 15"/>
          <p:cNvSpPr/>
          <p:nvPr/>
        </p:nvSpPr>
        <p:spPr>
          <a:xfrm>
            <a:off x="7542490" y="4843224"/>
            <a:ext cx="2303740" cy="287893"/>
          </a:xfrm>
          <a:prstGeom prst="rect">
            <a:avLst/>
          </a:prstGeom>
          <a:noFill/>
          <a:ln/>
        </p:spPr>
        <p:txBody>
          <a:bodyPr wrap="none" lIns="0" tIns="0" rIns="0" bIns="0" rtlCol="0" anchor="t"/>
          <a:lstStyle/>
          <a:p>
            <a:pPr marL="0" indent="0" algn="l">
              <a:lnSpc>
                <a:spcPts val="2250"/>
              </a:lnSpc>
              <a:buNone/>
            </a:pPr>
            <a:r>
              <a:rPr lang="en-US" sz="1800" dirty="0">
                <a:solidFill>
                  <a:srgbClr val="00002E"/>
                </a:solidFill>
                <a:latin typeface="Nunito Semi Bold" pitchFamily="34" charset="0"/>
                <a:ea typeface="Nunito Semi Bold" pitchFamily="34" charset="-122"/>
                <a:cs typeface="Nunito Semi Bold" pitchFamily="34" charset="-120"/>
              </a:rPr>
              <a:t>Code Generation</a:t>
            </a:r>
            <a:endParaRPr lang="en-US" sz="1800" dirty="0"/>
          </a:p>
        </p:txBody>
      </p:sp>
      <p:sp>
        <p:nvSpPr>
          <p:cNvPr id="19" name="Text 16"/>
          <p:cNvSpPr/>
          <p:nvPr/>
        </p:nvSpPr>
        <p:spPr>
          <a:xfrm>
            <a:off x="7542490" y="5248513"/>
            <a:ext cx="6402586" cy="626745"/>
          </a:xfrm>
          <a:prstGeom prst="rect">
            <a:avLst/>
          </a:prstGeom>
          <a:noFill/>
          <a:ln/>
        </p:spPr>
        <p:txBody>
          <a:bodyPr wrap="square" lIns="0" tIns="0" rIns="0" bIns="0" rtlCol="0" anchor="t"/>
          <a:lstStyle/>
          <a:p>
            <a:pPr marL="0" indent="0" algn="l">
              <a:lnSpc>
                <a:spcPts val="2450"/>
              </a:lnSpc>
              <a:buNone/>
            </a:pPr>
            <a:r>
              <a:rPr lang="en-US" sz="1500" dirty="0">
                <a:solidFill>
                  <a:srgbClr val="00002E"/>
                </a:solidFill>
                <a:latin typeface="PT Sans" pitchFamily="34" charset="0"/>
                <a:ea typeface="PT Sans" pitchFamily="34" charset="-122"/>
                <a:cs typeface="PT Sans" pitchFamily="34" charset="-120"/>
              </a:rPr>
              <a:t>Users input their problem statements in natural language, and the tool generates code based on their specifications.</a:t>
            </a:r>
            <a:endParaRPr lang="en-US" sz="1500" dirty="0"/>
          </a:p>
        </p:txBody>
      </p:sp>
      <p:sp>
        <p:nvSpPr>
          <p:cNvPr id="20" name="Shape 17"/>
          <p:cNvSpPr/>
          <p:nvPr/>
        </p:nvSpPr>
        <p:spPr>
          <a:xfrm>
            <a:off x="6662857" y="6695837"/>
            <a:ext cx="685324" cy="22860"/>
          </a:xfrm>
          <a:prstGeom prst="roundRect">
            <a:avLst>
              <a:gd name="adj" fmla="val 1284948"/>
            </a:avLst>
          </a:prstGeom>
          <a:solidFill>
            <a:srgbClr val="2D4DF2"/>
          </a:solidFill>
          <a:ln/>
        </p:spPr>
      </p:sp>
      <p:sp>
        <p:nvSpPr>
          <p:cNvPr id="21" name="Shape 18"/>
          <p:cNvSpPr/>
          <p:nvPr/>
        </p:nvSpPr>
        <p:spPr>
          <a:xfrm>
            <a:off x="6245185" y="6487001"/>
            <a:ext cx="440531" cy="440531"/>
          </a:xfrm>
          <a:prstGeom prst="roundRect">
            <a:avLst>
              <a:gd name="adj" fmla="val 66678"/>
            </a:avLst>
          </a:prstGeom>
          <a:solidFill>
            <a:srgbClr val="F3F3FF"/>
          </a:solidFill>
          <a:ln w="22860">
            <a:solidFill>
              <a:srgbClr val="2D4DF2"/>
            </a:solidFill>
            <a:prstDash val="solid"/>
          </a:ln>
        </p:spPr>
      </p:sp>
      <p:sp>
        <p:nvSpPr>
          <p:cNvPr id="22" name="Text 19"/>
          <p:cNvSpPr/>
          <p:nvPr/>
        </p:nvSpPr>
        <p:spPr>
          <a:xfrm>
            <a:off x="6382464" y="6569035"/>
            <a:ext cx="165854" cy="276463"/>
          </a:xfrm>
          <a:prstGeom prst="rect">
            <a:avLst/>
          </a:prstGeom>
          <a:noFill/>
          <a:ln/>
        </p:spPr>
        <p:txBody>
          <a:bodyPr wrap="none" lIns="0" tIns="0" rIns="0" bIns="0" rtlCol="0" anchor="t"/>
          <a:lstStyle/>
          <a:p>
            <a:pPr marL="0" indent="0" algn="ctr">
              <a:lnSpc>
                <a:spcPts val="2150"/>
              </a:lnSpc>
              <a:buNone/>
            </a:pPr>
            <a:r>
              <a:rPr lang="en-US" sz="2150" dirty="0">
                <a:solidFill>
                  <a:srgbClr val="00002E"/>
                </a:solidFill>
                <a:latin typeface="Nunito Semi Bold" pitchFamily="34" charset="0"/>
                <a:ea typeface="Nunito Semi Bold" pitchFamily="34" charset="-122"/>
                <a:cs typeface="Nunito Semi Bold" pitchFamily="34" charset="-120"/>
              </a:rPr>
              <a:t>4</a:t>
            </a:r>
            <a:endParaRPr lang="en-US" sz="2150" dirty="0"/>
          </a:p>
        </p:txBody>
      </p:sp>
      <p:sp>
        <p:nvSpPr>
          <p:cNvPr id="23" name="Text 20"/>
          <p:cNvSpPr/>
          <p:nvPr/>
        </p:nvSpPr>
        <p:spPr>
          <a:xfrm>
            <a:off x="7542490" y="6462474"/>
            <a:ext cx="2303740" cy="287893"/>
          </a:xfrm>
          <a:prstGeom prst="rect">
            <a:avLst/>
          </a:prstGeom>
          <a:noFill/>
          <a:ln/>
        </p:spPr>
        <p:txBody>
          <a:bodyPr wrap="none" lIns="0" tIns="0" rIns="0" bIns="0" rtlCol="0" anchor="t"/>
          <a:lstStyle/>
          <a:p>
            <a:pPr marL="0" indent="0" algn="l">
              <a:lnSpc>
                <a:spcPts val="2250"/>
              </a:lnSpc>
              <a:buNone/>
            </a:pPr>
            <a:r>
              <a:rPr lang="en-US" sz="1800" dirty="0">
                <a:solidFill>
                  <a:srgbClr val="00002E"/>
                </a:solidFill>
                <a:latin typeface="Nunito Semi Bold" pitchFamily="34" charset="0"/>
                <a:ea typeface="Nunito Semi Bold" pitchFamily="34" charset="-122"/>
                <a:cs typeface="Nunito Semi Bold" pitchFamily="34" charset="-120"/>
              </a:rPr>
              <a:t>Code Output</a:t>
            </a:r>
            <a:endParaRPr lang="en-US" sz="1800" dirty="0"/>
          </a:p>
        </p:txBody>
      </p:sp>
      <p:sp>
        <p:nvSpPr>
          <p:cNvPr id="24" name="Text 21"/>
          <p:cNvSpPr/>
          <p:nvPr/>
        </p:nvSpPr>
        <p:spPr>
          <a:xfrm>
            <a:off x="7542490" y="6867763"/>
            <a:ext cx="6402586" cy="626745"/>
          </a:xfrm>
          <a:prstGeom prst="rect">
            <a:avLst/>
          </a:prstGeom>
          <a:noFill/>
          <a:ln/>
        </p:spPr>
        <p:txBody>
          <a:bodyPr wrap="square" lIns="0" tIns="0" rIns="0" bIns="0" rtlCol="0" anchor="t"/>
          <a:lstStyle/>
          <a:p>
            <a:pPr marL="0" indent="0" algn="l">
              <a:lnSpc>
                <a:spcPts val="2450"/>
              </a:lnSpc>
              <a:buNone/>
            </a:pPr>
            <a:r>
              <a:rPr lang="en-US" sz="1500" dirty="0">
                <a:solidFill>
                  <a:srgbClr val="00002E"/>
                </a:solidFill>
                <a:latin typeface="PT Sans" pitchFamily="34" charset="0"/>
                <a:ea typeface="PT Sans" pitchFamily="34" charset="-122"/>
                <a:cs typeface="PT Sans" pitchFamily="34" charset="-120"/>
              </a:rPr>
              <a:t>The platform displays the generated code, allowing users to review and integrate it into their projects.</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1156454"/>
            <a:ext cx="5632490" cy="704017"/>
          </a:xfrm>
          <a:prstGeom prst="rect">
            <a:avLst/>
          </a:prstGeom>
          <a:noFill/>
          <a:ln/>
        </p:spPr>
        <p:txBody>
          <a:bodyPr wrap="none" lIns="0" tIns="0" rIns="0" bIns="0" rtlCol="0" anchor="t"/>
          <a:lstStyle/>
          <a:p>
            <a:pPr marL="0" indent="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Key Features</a:t>
            </a:r>
            <a:endParaRPr lang="en-US" sz="4400" dirty="0"/>
          </a:p>
        </p:txBody>
      </p:sp>
      <p:sp>
        <p:nvSpPr>
          <p:cNvPr id="3" name="Text 1"/>
          <p:cNvSpPr/>
          <p:nvPr/>
        </p:nvSpPr>
        <p:spPr>
          <a:xfrm>
            <a:off x="837724" y="2339221"/>
            <a:ext cx="12954952"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DevOpsCodeSmith offers a comprehensive set of features.</a:t>
            </a:r>
            <a:endParaRPr lang="en-US" sz="1850" dirty="0"/>
          </a:p>
        </p:txBody>
      </p:sp>
      <p:pic>
        <p:nvPicPr>
          <p:cNvPr id="4" name="Image 0" descr="preencoded.png"/>
          <p:cNvPicPr>
            <a:picLocks noChangeAspect="1"/>
          </p:cNvPicPr>
          <p:nvPr/>
        </p:nvPicPr>
        <p:blipFill>
          <a:blip r:embed="rId3"/>
          <a:stretch>
            <a:fillRect/>
          </a:stretch>
        </p:blipFill>
        <p:spPr>
          <a:xfrm>
            <a:off x="837724" y="2991445"/>
            <a:ext cx="4078962" cy="2520910"/>
          </a:xfrm>
          <a:prstGeom prst="rect">
            <a:avLst/>
          </a:prstGeom>
        </p:spPr>
      </p:pic>
      <p:sp>
        <p:nvSpPr>
          <p:cNvPr id="5" name="Text 2"/>
          <p:cNvSpPr/>
          <p:nvPr/>
        </p:nvSpPr>
        <p:spPr>
          <a:xfrm>
            <a:off x="837724" y="5811560"/>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Language Support</a:t>
            </a:r>
            <a:endParaRPr lang="en-US" sz="2200" dirty="0"/>
          </a:p>
        </p:txBody>
      </p:sp>
      <p:sp>
        <p:nvSpPr>
          <p:cNvPr id="6" name="Text 3"/>
          <p:cNvSpPr/>
          <p:nvPr/>
        </p:nvSpPr>
        <p:spPr>
          <a:xfrm>
            <a:off x="837724" y="6307098"/>
            <a:ext cx="4078962" cy="38302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Generate code in multiple languages.</a:t>
            </a:r>
            <a:endParaRPr lang="en-US" sz="1850" dirty="0"/>
          </a:p>
        </p:txBody>
      </p:sp>
      <p:pic>
        <p:nvPicPr>
          <p:cNvPr id="7" name="Image 1" descr="preencoded.png"/>
          <p:cNvPicPr>
            <a:picLocks noChangeAspect="1"/>
          </p:cNvPicPr>
          <p:nvPr/>
        </p:nvPicPr>
        <p:blipFill>
          <a:blip r:embed="rId4"/>
          <a:stretch>
            <a:fillRect/>
          </a:stretch>
        </p:blipFill>
        <p:spPr>
          <a:xfrm>
            <a:off x="5275659" y="2991445"/>
            <a:ext cx="4078962" cy="2520910"/>
          </a:xfrm>
          <a:prstGeom prst="rect">
            <a:avLst/>
          </a:prstGeom>
        </p:spPr>
      </p:pic>
      <p:sp>
        <p:nvSpPr>
          <p:cNvPr id="8" name="Text 4"/>
          <p:cNvSpPr/>
          <p:nvPr/>
        </p:nvSpPr>
        <p:spPr>
          <a:xfrm>
            <a:off x="5275659" y="5811560"/>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CI/CD Integration</a:t>
            </a:r>
            <a:endParaRPr lang="en-US" sz="2200" dirty="0"/>
          </a:p>
        </p:txBody>
      </p:sp>
      <p:sp>
        <p:nvSpPr>
          <p:cNvPr id="9" name="Text 5"/>
          <p:cNvSpPr/>
          <p:nvPr/>
        </p:nvSpPr>
        <p:spPr>
          <a:xfrm>
            <a:off x="5275659" y="6307098"/>
            <a:ext cx="4078962"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Seamless integration with DevOps pipelines.</a:t>
            </a:r>
            <a:endParaRPr lang="en-US" sz="1850" dirty="0"/>
          </a:p>
        </p:txBody>
      </p:sp>
      <p:pic>
        <p:nvPicPr>
          <p:cNvPr id="10" name="Image 2" descr="preencoded.png"/>
          <p:cNvPicPr>
            <a:picLocks noChangeAspect="1"/>
          </p:cNvPicPr>
          <p:nvPr/>
        </p:nvPicPr>
        <p:blipFill>
          <a:blip r:embed="rId5"/>
          <a:stretch>
            <a:fillRect/>
          </a:stretch>
        </p:blipFill>
        <p:spPr>
          <a:xfrm>
            <a:off x="9713595" y="2991445"/>
            <a:ext cx="4079081" cy="2521029"/>
          </a:xfrm>
          <a:prstGeom prst="rect">
            <a:avLst/>
          </a:prstGeom>
        </p:spPr>
      </p:pic>
      <p:sp>
        <p:nvSpPr>
          <p:cNvPr id="11" name="Text 6"/>
          <p:cNvSpPr/>
          <p:nvPr/>
        </p:nvSpPr>
        <p:spPr>
          <a:xfrm>
            <a:off x="9713595" y="5811679"/>
            <a:ext cx="2952869"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User-Friendly Interface</a:t>
            </a:r>
            <a:endParaRPr lang="en-US" sz="2200" dirty="0"/>
          </a:p>
        </p:txBody>
      </p:sp>
      <p:sp>
        <p:nvSpPr>
          <p:cNvPr id="12" name="Text 7"/>
          <p:cNvSpPr/>
          <p:nvPr/>
        </p:nvSpPr>
        <p:spPr>
          <a:xfrm>
            <a:off x="9713595" y="6307217"/>
            <a:ext cx="4079081" cy="38302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Easy to use for developers of all levels.</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2725" y="1510665"/>
            <a:ext cx="4928830" cy="5208151"/>
          </a:xfrm>
          <a:prstGeom prst="rect">
            <a:avLst/>
          </a:prstGeom>
        </p:spPr>
      </p:pic>
      <p:sp>
        <p:nvSpPr>
          <p:cNvPr id="4" name="Text 0"/>
          <p:cNvSpPr/>
          <p:nvPr/>
        </p:nvSpPr>
        <p:spPr>
          <a:xfrm>
            <a:off x="780693" y="942737"/>
            <a:ext cx="7216378" cy="656034"/>
          </a:xfrm>
          <a:prstGeom prst="rect">
            <a:avLst/>
          </a:prstGeom>
          <a:noFill/>
          <a:ln/>
        </p:spPr>
        <p:txBody>
          <a:bodyPr wrap="none" lIns="0" tIns="0" rIns="0" bIns="0" rtlCol="0" anchor="t"/>
          <a:lstStyle/>
          <a:p>
            <a:pPr marL="0" indent="0">
              <a:lnSpc>
                <a:spcPts val="5150"/>
              </a:lnSpc>
              <a:buNone/>
            </a:pPr>
            <a:r>
              <a:rPr lang="en-US" sz="4100" dirty="0">
                <a:solidFill>
                  <a:srgbClr val="00002E"/>
                </a:solidFill>
                <a:latin typeface="Nunito Semi Bold" pitchFamily="34" charset="0"/>
                <a:ea typeface="Nunito Semi Bold" pitchFamily="34" charset="-122"/>
                <a:cs typeface="Nunito Semi Bold" pitchFamily="34" charset="-120"/>
              </a:rPr>
              <a:t>CI/CD Integration with GitHub</a:t>
            </a:r>
            <a:endParaRPr lang="en-US" sz="4100" dirty="0"/>
          </a:p>
        </p:txBody>
      </p:sp>
      <p:pic>
        <p:nvPicPr>
          <p:cNvPr id="5" name="Image 2" descr="preencoded.png"/>
          <p:cNvPicPr>
            <a:picLocks noChangeAspect="1"/>
          </p:cNvPicPr>
          <p:nvPr/>
        </p:nvPicPr>
        <p:blipFill>
          <a:blip r:embed="rId5"/>
          <a:stretch>
            <a:fillRect/>
          </a:stretch>
        </p:blipFill>
        <p:spPr>
          <a:xfrm>
            <a:off x="780693" y="1933337"/>
            <a:ext cx="1115258" cy="1784509"/>
          </a:xfrm>
          <a:prstGeom prst="rect">
            <a:avLst/>
          </a:prstGeom>
        </p:spPr>
      </p:pic>
      <p:sp>
        <p:nvSpPr>
          <p:cNvPr id="6" name="Text 1"/>
          <p:cNvSpPr/>
          <p:nvPr/>
        </p:nvSpPr>
        <p:spPr>
          <a:xfrm>
            <a:off x="2230517" y="2156341"/>
            <a:ext cx="2624257" cy="328017"/>
          </a:xfrm>
          <a:prstGeom prst="rect">
            <a:avLst/>
          </a:prstGeom>
          <a:noFill/>
          <a:ln/>
        </p:spPr>
        <p:txBody>
          <a:bodyPr wrap="none" lIns="0" tIns="0" rIns="0" bIns="0" rtlCol="0" anchor="t"/>
          <a:lstStyle/>
          <a:p>
            <a:pPr marL="0" indent="0" algn="l">
              <a:lnSpc>
                <a:spcPts val="2550"/>
              </a:lnSpc>
              <a:buNone/>
            </a:pPr>
            <a:r>
              <a:rPr lang="en-US" sz="2050" dirty="0">
                <a:solidFill>
                  <a:srgbClr val="00002E"/>
                </a:solidFill>
                <a:latin typeface="Nunito Semi Bold" pitchFamily="34" charset="0"/>
                <a:ea typeface="Nunito Semi Bold" pitchFamily="34" charset="-122"/>
                <a:cs typeface="Nunito Semi Bold" pitchFamily="34" charset="-120"/>
              </a:rPr>
              <a:t>GitHub Workflow</a:t>
            </a:r>
            <a:endParaRPr lang="en-US" sz="2050" dirty="0"/>
          </a:p>
        </p:txBody>
      </p:sp>
      <p:sp>
        <p:nvSpPr>
          <p:cNvPr id="7" name="Text 2"/>
          <p:cNvSpPr/>
          <p:nvPr/>
        </p:nvSpPr>
        <p:spPr>
          <a:xfrm>
            <a:off x="2230517" y="2618184"/>
            <a:ext cx="6132790" cy="713899"/>
          </a:xfrm>
          <a:prstGeom prst="rect">
            <a:avLst/>
          </a:prstGeom>
          <a:noFill/>
          <a:ln/>
        </p:spPr>
        <p:txBody>
          <a:bodyPr wrap="square" lIns="0" tIns="0" rIns="0" bIns="0" rtlCol="0" anchor="t"/>
          <a:lstStyle/>
          <a:p>
            <a:pPr marL="0" indent="0" algn="l">
              <a:lnSpc>
                <a:spcPts val="2800"/>
              </a:lnSpc>
              <a:buNone/>
            </a:pPr>
            <a:r>
              <a:rPr lang="en-US" sz="1750" dirty="0">
                <a:solidFill>
                  <a:srgbClr val="00002E"/>
                </a:solidFill>
                <a:latin typeface="PT Sans" pitchFamily="34" charset="0"/>
                <a:ea typeface="PT Sans" pitchFamily="34" charset="-122"/>
                <a:cs typeface="PT Sans" pitchFamily="34" charset="-120"/>
              </a:rPr>
              <a:t>Automates code builds, testing, and deployment using GitHub Actions.</a:t>
            </a:r>
            <a:endParaRPr lang="en-US" sz="1750" dirty="0"/>
          </a:p>
        </p:txBody>
      </p:sp>
      <p:pic>
        <p:nvPicPr>
          <p:cNvPr id="8" name="Image 3" descr="preencoded.png"/>
          <p:cNvPicPr>
            <a:picLocks noChangeAspect="1"/>
          </p:cNvPicPr>
          <p:nvPr/>
        </p:nvPicPr>
        <p:blipFill>
          <a:blip r:embed="rId6"/>
          <a:stretch>
            <a:fillRect/>
          </a:stretch>
        </p:blipFill>
        <p:spPr>
          <a:xfrm>
            <a:off x="780693" y="3717846"/>
            <a:ext cx="1115258" cy="1784509"/>
          </a:xfrm>
          <a:prstGeom prst="rect">
            <a:avLst/>
          </a:prstGeom>
        </p:spPr>
      </p:pic>
      <p:sp>
        <p:nvSpPr>
          <p:cNvPr id="9" name="Text 3"/>
          <p:cNvSpPr/>
          <p:nvPr/>
        </p:nvSpPr>
        <p:spPr>
          <a:xfrm>
            <a:off x="2230517" y="3940850"/>
            <a:ext cx="2624257" cy="328017"/>
          </a:xfrm>
          <a:prstGeom prst="rect">
            <a:avLst/>
          </a:prstGeom>
          <a:noFill/>
          <a:ln/>
        </p:spPr>
        <p:txBody>
          <a:bodyPr wrap="none" lIns="0" tIns="0" rIns="0" bIns="0" rtlCol="0" anchor="t"/>
          <a:lstStyle/>
          <a:p>
            <a:pPr marL="0" indent="0" algn="l">
              <a:lnSpc>
                <a:spcPts val="2550"/>
              </a:lnSpc>
              <a:buNone/>
            </a:pPr>
            <a:r>
              <a:rPr lang="en-US" sz="2050" dirty="0">
                <a:solidFill>
                  <a:srgbClr val="00002E"/>
                </a:solidFill>
                <a:latin typeface="Nunito Semi Bold" pitchFamily="34" charset="0"/>
                <a:ea typeface="Nunito Semi Bold" pitchFamily="34" charset="-122"/>
                <a:cs typeface="Nunito Semi Bold" pitchFamily="34" charset="-120"/>
              </a:rPr>
              <a:t>Version Control</a:t>
            </a:r>
            <a:endParaRPr lang="en-US" sz="2050" dirty="0"/>
          </a:p>
        </p:txBody>
      </p:sp>
      <p:sp>
        <p:nvSpPr>
          <p:cNvPr id="10" name="Text 4"/>
          <p:cNvSpPr/>
          <p:nvPr/>
        </p:nvSpPr>
        <p:spPr>
          <a:xfrm>
            <a:off x="2230517" y="4402693"/>
            <a:ext cx="6132790" cy="713899"/>
          </a:xfrm>
          <a:prstGeom prst="rect">
            <a:avLst/>
          </a:prstGeom>
          <a:noFill/>
          <a:ln/>
        </p:spPr>
        <p:txBody>
          <a:bodyPr wrap="square" lIns="0" tIns="0" rIns="0" bIns="0" rtlCol="0" anchor="t"/>
          <a:lstStyle/>
          <a:p>
            <a:pPr marL="0" indent="0" algn="l">
              <a:lnSpc>
                <a:spcPts val="2800"/>
              </a:lnSpc>
              <a:buNone/>
            </a:pPr>
            <a:r>
              <a:rPr lang="en-US" sz="1750" dirty="0">
                <a:solidFill>
                  <a:srgbClr val="00002E"/>
                </a:solidFill>
                <a:latin typeface="PT Sans" pitchFamily="34" charset="0"/>
                <a:ea typeface="PT Sans" pitchFamily="34" charset="-122"/>
                <a:cs typeface="PT Sans" pitchFamily="34" charset="-120"/>
              </a:rPr>
              <a:t>Manages code versions and tracks changes efficiently through GitHub repositories.</a:t>
            </a:r>
            <a:endParaRPr lang="en-US" sz="1750" dirty="0"/>
          </a:p>
        </p:txBody>
      </p:sp>
      <p:pic>
        <p:nvPicPr>
          <p:cNvPr id="11" name="Image 4" descr="preencoded.png"/>
          <p:cNvPicPr>
            <a:picLocks noChangeAspect="1"/>
          </p:cNvPicPr>
          <p:nvPr/>
        </p:nvPicPr>
        <p:blipFill>
          <a:blip r:embed="rId7"/>
          <a:stretch>
            <a:fillRect/>
          </a:stretch>
        </p:blipFill>
        <p:spPr>
          <a:xfrm>
            <a:off x="780693" y="5502354"/>
            <a:ext cx="1115258" cy="1784509"/>
          </a:xfrm>
          <a:prstGeom prst="rect">
            <a:avLst/>
          </a:prstGeom>
        </p:spPr>
      </p:pic>
      <p:sp>
        <p:nvSpPr>
          <p:cNvPr id="12" name="Text 5"/>
          <p:cNvSpPr/>
          <p:nvPr/>
        </p:nvSpPr>
        <p:spPr>
          <a:xfrm>
            <a:off x="2230517" y="5725358"/>
            <a:ext cx="2881313" cy="328017"/>
          </a:xfrm>
          <a:prstGeom prst="rect">
            <a:avLst/>
          </a:prstGeom>
          <a:noFill/>
          <a:ln/>
        </p:spPr>
        <p:txBody>
          <a:bodyPr wrap="none" lIns="0" tIns="0" rIns="0" bIns="0" rtlCol="0" anchor="t"/>
          <a:lstStyle/>
          <a:p>
            <a:pPr marL="0" indent="0" algn="l">
              <a:lnSpc>
                <a:spcPts val="2550"/>
              </a:lnSpc>
              <a:buNone/>
            </a:pPr>
            <a:r>
              <a:rPr lang="en-US" sz="2050" dirty="0">
                <a:solidFill>
                  <a:srgbClr val="00002E"/>
                </a:solidFill>
                <a:latin typeface="Nunito Semi Bold" pitchFamily="34" charset="0"/>
                <a:ea typeface="Nunito Semi Bold" pitchFamily="34" charset="-122"/>
                <a:cs typeface="Nunito Semi Bold" pitchFamily="34" charset="-120"/>
              </a:rPr>
              <a:t>Automated Deployment</a:t>
            </a:r>
            <a:endParaRPr lang="en-US" sz="2050" dirty="0"/>
          </a:p>
        </p:txBody>
      </p:sp>
      <p:sp>
        <p:nvSpPr>
          <p:cNvPr id="13" name="Text 6"/>
          <p:cNvSpPr/>
          <p:nvPr/>
        </p:nvSpPr>
        <p:spPr>
          <a:xfrm>
            <a:off x="2230517" y="6187202"/>
            <a:ext cx="6132790" cy="713899"/>
          </a:xfrm>
          <a:prstGeom prst="rect">
            <a:avLst/>
          </a:prstGeom>
          <a:noFill/>
          <a:ln/>
        </p:spPr>
        <p:txBody>
          <a:bodyPr wrap="square" lIns="0" tIns="0" rIns="0" bIns="0" rtlCol="0" anchor="t"/>
          <a:lstStyle/>
          <a:p>
            <a:pPr marL="0" indent="0" algn="l">
              <a:lnSpc>
                <a:spcPts val="2800"/>
              </a:lnSpc>
              <a:buNone/>
            </a:pPr>
            <a:r>
              <a:rPr lang="en-US" sz="1750" dirty="0">
                <a:solidFill>
                  <a:srgbClr val="00002E"/>
                </a:solidFill>
                <a:latin typeface="PT Sans" pitchFamily="34" charset="0"/>
                <a:ea typeface="PT Sans" pitchFamily="34" charset="-122"/>
                <a:cs typeface="PT Sans" pitchFamily="34" charset="-120"/>
              </a:rPr>
              <a:t>Seamlessly deploys code to cloud platforms using pre-defined workflows.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pic>
        <p:nvPicPr>
          <p:cNvPr id="3" name="Image 1" descr="preencoded.png"/>
          <p:cNvPicPr>
            <a:picLocks noChangeAspect="1"/>
          </p:cNvPicPr>
          <p:nvPr/>
        </p:nvPicPr>
        <p:blipFill>
          <a:blip r:embed="rId4"/>
          <a:stretch>
            <a:fillRect/>
          </a:stretch>
        </p:blipFill>
        <p:spPr>
          <a:xfrm>
            <a:off x="5686782" y="299204"/>
            <a:ext cx="3256717" cy="2393752"/>
          </a:xfrm>
          <a:prstGeom prst="rect">
            <a:avLst/>
          </a:prstGeom>
        </p:spPr>
      </p:pic>
      <p:sp>
        <p:nvSpPr>
          <p:cNvPr id="4" name="Text 0"/>
          <p:cNvSpPr/>
          <p:nvPr/>
        </p:nvSpPr>
        <p:spPr>
          <a:xfrm>
            <a:off x="837724" y="3838218"/>
            <a:ext cx="8479631" cy="704017"/>
          </a:xfrm>
          <a:prstGeom prst="rect">
            <a:avLst/>
          </a:prstGeom>
          <a:noFill/>
          <a:ln/>
        </p:spPr>
        <p:txBody>
          <a:bodyPr wrap="none" lIns="0" tIns="0" rIns="0" bIns="0" rtlCol="0" anchor="t"/>
          <a:lstStyle/>
          <a:p>
            <a:pPr marL="0" indent="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Docker and Render Deployments</a:t>
            </a:r>
            <a:endParaRPr lang="en-US" sz="4400" dirty="0"/>
          </a:p>
        </p:txBody>
      </p:sp>
      <p:pic>
        <p:nvPicPr>
          <p:cNvPr id="5" name="Image 2" descr="preencoded.png"/>
          <p:cNvPicPr>
            <a:picLocks noChangeAspect="1"/>
          </p:cNvPicPr>
          <p:nvPr/>
        </p:nvPicPr>
        <p:blipFill>
          <a:blip r:embed="rId5"/>
          <a:stretch>
            <a:fillRect/>
          </a:stretch>
        </p:blipFill>
        <p:spPr>
          <a:xfrm>
            <a:off x="837724" y="4901208"/>
            <a:ext cx="598408" cy="598408"/>
          </a:xfrm>
          <a:prstGeom prst="rect">
            <a:avLst/>
          </a:prstGeom>
        </p:spPr>
      </p:pic>
      <p:sp>
        <p:nvSpPr>
          <p:cNvPr id="6" name="Text 1"/>
          <p:cNvSpPr/>
          <p:nvPr/>
        </p:nvSpPr>
        <p:spPr>
          <a:xfrm>
            <a:off x="837724" y="5738932"/>
            <a:ext cx="3061216"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Docker Containerization</a:t>
            </a:r>
            <a:endParaRPr lang="en-US" sz="2200" dirty="0"/>
          </a:p>
        </p:txBody>
      </p:sp>
      <p:sp>
        <p:nvSpPr>
          <p:cNvPr id="7" name="Text 2"/>
          <p:cNvSpPr/>
          <p:nvPr/>
        </p:nvSpPr>
        <p:spPr>
          <a:xfrm>
            <a:off x="837724" y="6234470"/>
            <a:ext cx="4078962" cy="1149072"/>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Packages the application and its dependencies into a portable Docker image.</a:t>
            </a:r>
            <a:endParaRPr lang="en-US" sz="1850" dirty="0"/>
          </a:p>
        </p:txBody>
      </p:sp>
      <p:pic>
        <p:nvPicPr>
          <p:cNvPr id="8" name="Image 3" descr="preencoded.png"/>
          <p:cNvPicPr>
            <a:picLocks noChangeAspect="1"/>
          </p:cNvPicPr>
          <p:nvPr/>
        </p:nvPicPr>
        <p:blipFill>
          <a:blip r:embed="rId6"/>
          <a:stretch>
            <a:fillRect/>
          </a:stretch>
        </p:blipFill>
        <p:spPr>
          <a:xfrm>
            <a:off x="5275659" y="4901208"/>
            <a:ext cx="598408" cy="598408"/>
          </a:xfrm>
          <a:prstGeom prst="rect">
            <a:avLst/>
          </a:prstGeom>
        </p:spPr>
      </p:pic>
      <p:sp>
        <p:nvSpPr>
          <p:cNvPr id="9" name="Text 3"/>
          <p:cNvSpPr/>
          <p:nvPr/>
        </p:nvSpPr>
        <p:spPr>
          <a:xfrm>
            <a:off x="5275659" y="5738932"/>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Render Deployment</a:t>
            </a:r>
            <a:endParaRPr lang="en-US" sz="2200" dirty="0"/>
          </a:p>
        </p:txBody>
      </p:sp>
      <p:sp>
        <p:nvSpPr>
          <p:cNvPr id="10" name="Text 4"/>
          <p:cNvSpPr/>
          <p:nvPr/>
        </p:nvSpPr>
        <p:spPr>
          <a:xfrm>
            <a:off x="5275659" y="6234470"/>
            <a:ext cx="4078962"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Deploy the Docker image to Render, a cloud platform for web applications.</a:t>
            </a:r>
            <a:endParaRPr lang="en-US" sz="1850" dirty="0"/>
          </a:p>
        </p:txBody>
      </p:sp>
      <p:pic>
        <p:nvPicPr>
          <p:cNvPr id="11" name="Image 4" descr="preencoded.png"/>
          <p:cNvPicPr>
            <a:picLocks noChangeAspect="1"/>
          </p:cNvPicPr>
          <p:nvPr/>
        </p:nvPicPr>
        <p:blipFill>
          <a:blip r:embed="rId7"/>
          <a:stretch>
            <a:fillRect/>
          </a:stretch>
        </p:blipFill>
        <p:spPr>
          <a:xfrm>
            <a:off x="9713595" y="4901208"/>
            <a:ext cx="598408" cy="598408"/>
          </a:xfrm>
          <a:prstGeom prst="rect">
            <a:avLst/>
          </a:prstGeom>
        </p:spPr>
      </p:pic>
      <p:sp>
        <p:nvSpPr>
          <p:cNvPr id="12" name="Text 5"/>
          <p:cNvSpPr/>
          <p:nvPr/>
        </p:nvSpPr>
        <p:spPr>
          <a:xfrm>
            <a:off x="9713595" y="5738932"/>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Live Application</a:t>
            </a:r>
            <a:endParaRPr lang="en-US" sz="2200" dirty="0"/>
          </a:p>
        </p:txBody>
      </p:sp>
      <p:sp>
        <p:nvSpPr>
          <p:cNvPr id="13" name="Text 6"/>
          <p:cNvSpPr/>
          <p:nvPr/>
        </p:nvSpPr>
        <p:spPr>
          <a:xfrm>
            <a:off x="9713595" y="6234470"/>
            <a:ext cx="4079081"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The application is accessible through a unique URL provided by Render.</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013228"/>
            <a:ext cx="5632490" cy="704017"/>
          </a:xfrm>
          <a:prstGeom prst="rect">
            <a:avLst/>
          </a:prstGeom>
          <a:noFill/>
          <a:ln/>
        </p:spPr>
        <p:txBody>
          <a:bodyPr wrap="none" lIns="0" tIns="0" rIns="0" bIns="0" rtlCol="0" anchor="t"/>
          <a:lstStyle/>
          <a:p>
            <a:pPr marL="0" indent="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Testing and Results</a:t>
            </a:r>
            <a:endParaRPr lang="en-US" sz="4400" dirty="0"/>
          </a:p>
        </p:txBody>
      </p:sp>
      <p:sp>
        <p:nvSpPr>
          <p:cNvPr id="4" name="Shape 1"/>
          <p:cNvSpPr/>
          <p:nvPr/>
        </p:nvSpPr>
        <p:spPr>
          <a:xfrm>
            <a:off x="6324124" y="3076218"/>
            <a:ext cx="7468553" cy="3140035"/>
          </a:xfrm>
          <a:prstGeom prst="roundRect">
            <a:avLst>
              <a:gd name="adj" fmla="val 11435"/>
            </a:avLst>
          </a:prstGeom>
          <a:noFill/>
          <a:ln w="7620">
            <a:solidFill>
              <a:srgbClr val="000000">
                <a:alpha val="8000"/>
              </a:srgbClr>
            </a:solidFill>
            <a:prstDash val="solid"/>
          </a:ln>
        </p:spPr>
      </p:sp>
      <p:sp>
        <p:nvSpPr>
          <p:cNvPr id="5" name="Shape 2"/>
          <p:cNvSpPr/>
          <p:nvPr/>
        </p:nvSpPr>
        <p:spPr>
          <a:xfrm>
            <a:off x="6331744" y="3083838"/>
            <a:ext cx="7453312" cy="685443"/>
          </a:xfrm>
          <a:prstGeom prst="rect">
            <a:avLst/>
          </a:prstGeom>
          <a:solidFill>
            <a:srgbClr val="FFFFFF">
              <a:alpha val="4000"/>
            </a:srgbClr>
          </a:solidFill>
          <a:ln/>
        </p:spPr>
      </p:sp>
      <p:sp>
        <p:nvSpPr>
          <p:cNvPr id="6" name="Text 3"/>
          <p:cNvSpPr/>
          <p:nvPr/>
        </p:nvSpPr>
        <p:spPr>
          <a:xfrm>
            <a:off x="6571059" y="3235047"/>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Test Case</a:t>
            </a:r>
            <a:endParaRPr lang="en-US" sz="1850" dirty="0"/>
          </a:p>
        </p:txBody>
      </p:sp>
      <p:sp>
        <p:nvSpPr>
          <p:cNvPr id="7" name="Text 4"/>
          <p:cNvSpPr/>
          <p:nvPr/>
        </p:nvSpPr>
        <p:spPr>
          <a:xfrm>
            <a:off x="10301526" y="3235047"/>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Result</a:t>
            </a:r>
            <a:endParaRPr lang="en-US" sz="1850" dirty="0"/>
          </a:p>
        </p:txBody>
      </p:sp>
      <p:sp>
        <p:nvSpPr>
          <p:cNvPr id="8" name="Shape 5"/>
          <p:cNvSpPr/>
          <p:nvPr/>
        </p:nvSpPr>
        <p:spPr>
          <a:xfrm>
            <a:off x="6331744" y="3769281"/>
            <a:ext cx="7453312" cy="685443"/>
          </a:xfrm>
          <a:prstGeom prst="rect">
            <a:avLst/>
          </a:prstGeom>
          <a:solidFill>
            <a:srgbClr val="000000">
              <a:alpha val="4000"/>
            </a:srgbClr>
          </a:solidFill>
          <a:ln/>
        </p:spPr>
      </p:sp>
      <p:sp>
        <p:nvSpPr>
          <p:cNvPr id="9" name="Text 6"/>
          <p:cNvSpPr/>
          <p:nvPr/>
        </p:nvSpPr>
        <p:spPr>
          <a:xfrm>
            <a:off x="6571059" y="3920490"/>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Code Generation Accuracy</a:t>
            </a:r>
            <a:endParaRPr lang="en-US" sz="1850" dirty="0"/>
          </a:p>
        </p:txBody>
      </p:sp>
      <p:sp>
        <p:nvSpPr>
          <p:cNvPr id="10" name="Text 7"/>
          <p:cNvSpPr/>
          <p:nvPr/>
        </p:nvSpPr>
        <p:spPr>
          <a:xfrm>
            <a:off x="10301526" y="3920490"/>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98% success rate</a:t>
            </a:r>
            <a:endParaRPr lang="en-US" sz="1850" dirty="0"/>
          </a:p>
        </p:txBody>
      </p:sp>
      <p:sp>
        <p:nvSpPr>
          <p:cNvPr id="11" name="Shape 8"/>
          <p:cNvSpPr/>
          <p:nvPr/>
        </p:nvSpPr>
        <p:spPr>
          <a:xfrm>
            <a:off x="6331744" y="4454723"/>
            <a:ext cx="7453312" cy="685443"/>
          </a:xfrm>
          <a:prstGeom prst="rect">
            <a:avLst/>
          </a:prstGeom>
          <a:solidFill>
            <a:srgbClr val="FFFFFF">
              <a:alpha val="4000"/>
            </a:srgbClr>
          </a:solidFill>
          <a:ln/>
        </p:spPr>
      </p:sp>
      <p:sp>
        <p:nvSpPr>
          <p:cNvPr id="12" name="Text 9"/>
          <p:cNvSpPr/>
          <p:nvPr/>
        </p:nvSpPr>
        <p:spPr>
          <a:xfrm>
            <a:off x="6571059" y="4605933"/>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Deployment Reliability</a:t>
            </a:r>
            <a:endParaRPr lang="en-US" sz="1850" dirty="0"/>
          </a:p>
        </p:txBody>
      </p:sp>
      <p:sp>
        <p:nvSpPr>
          <p:cNvPr id="13" name="Text 10"/>
          <p:cNvSpPr/>
          <p:nvPr/>
        </p:nvSpPr>
        <p:spPr>
          <a:xfrm>
            <a:off x="10301526" y="4605933"/>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100% successful deployments</a:t>
            </a:r>
            <a:endParaRPr lang="en-US" sz="1850" dirty="0"/>
          </a:p>
        </p:txBody>
      </p:sp>
      <p:sp>
        <p:nvSpPr>
          <p:cNvPr id="14" name="Shape 11"/>
          <p:cNvSpPr/>
          <p:nvPr/>
        </p:nvSpPr>
        <p:spPr>
          <a:xfrm>
            <a:off x="6331744" y="5140166"/>
            <a:ext cx="7453312" cy="1068467"/>
          </a:xfrm>
          <a:prstGeom prst="rect">
            <a:avLst/>
          </a:prstGeom>
          <a:solidFill>
            <a:srgbClr val="000000">
              <a:alpha val="4000"/>
            </a:srgbClr>
          </a:solidFill>
          <a:ln/>
        </p:spPr>
      </p:sp>
      <p:sp>
        <p:nvSpPr>
          <p:cNvPr id="15" name="Text 12"/>
          <p:cNvSpPr/>
          <p:nvPr/>
        </p:nvSpPr>
        <p:spPr>
          <a:xfrm>
            <a:off x="6571059" y="5291376"/>
            <a:ext cx="3244215" cy="383024"/>
          </a:xfrm>
          <a:prstGeom prst="rect">
            <a:avLst/>
          </a:prstGeom>
          <a:noFill/>
          <a:ln/>
        </p:spPr>
        <p:txBody>
          <a:bodyPr wrap="non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User Satisfaction</a:t>
            </a:r>
            <a:endParaRPr lang="en-US" sz="1850" dirty="0"/>
          </a:p>
        </p:txBody>
      </p:sp>
      <p:sp>
        <p:nvSpPr>
          <p:cNvPr id="16" name="Text 13"/>
          <p:cNvSpPr/>
          <p:nvPr/>
        </p:nvSpPr>
        <p:spPr>
          <a:xfrm>
            <a:off x="10301526" y="5291376"/>
            <a:ext cx="3244215" cy="766048"/>
          </a:xfrm>
          <a:prstGeom prst="rect">
            <a:avLst/>
          </a:prstGeom>
          <a:noFill/>
          <a:ln/>
        </p:spPr>
        <p:txBody>
          <a:bodyPr wrap="square" lIns="0" tIns="0" rIns="0" bIns="0" rtlCol="0" anchor="t"/>
          <a:lstStyle/>
          <a:p>
            <a:pPr marL="0" indent="0">
              <a:lnSpc>
                <a:spcPts val="3000"/>
              </a:lnSpc>
              <a:buNone/>
            </a:pPr>
            <a:r>
              <a:rPr lang="en-US" sz="1850" dirty="0">
                <a:solidFill>
                  <a:srgbClr val="00002E"/>
                </a:solidFill>
                <a:latin typeface="PT Sans" pitchFamily="34" charset="0"/>
                <a:ea typeface="PT Sans" pitchFamily="34" charset="-122"/>
                <a:cs typeface="PT Sans" pitchFamily="34" charset="-120"/>
              </a:rPr>
              <a:t>Positive feedback on code quality and ease of use</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11</TotalTime>
  <Words>763</Words>
  <Application>Microsoft Office PowerPoint</Application>
  <PresentationFormat>Custom</PresentationFormat>
  <Paragraphs>140</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Aptos</vt:lpstr>
      <vt:lpstr>PT Sans</vt:lpstr>
      <vt:lpstr>PT Sans Bold</vt:lpstr>
      <vt:lpstr>Calibri Light</vt:lpstr>
      <vt:lpstr>Nunito Semi Bold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Shaik Sameer</cp:lastModifiedBy>
  <cp:revision>4</cp:revision>
  <dcterms:created xsi:type="dcterms:W3CDTF">2024-11-13T12:26:49Z</dcterms:created>
  <dcterms:modified xsi:type="dcterms:W3CDTF">2024-11-13T16:03:01Z</dcterms:modified>
</cp:coreProperties>
</file>